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1" r:id="rId3"/>
  </p:sldMasterIdLst>
  <p:sldIdLst>
    <p:sldId id="256" r:id="rId4"/>
    <p:sldId id="257" r:id="rId5"/>
    <p:sldId id="258" r:id="rId6"/>
    <p:sldId id="273" r:id="rId7"/>
    <p:sldId id="259" r:id="rId8"/>
    <p:sldId id="272" r:id="rId9"/>
    <p:sldId id="260" r:id="rId10"/>
    <p:sldId id="262" r:id="rId11"/>
    <p:sldId id="263" r:id="rId12"/>
    <p:sldId id="265" r:id="rId13"/>
    <p:sldId id="266" r:id="rId14"/>
    <p:sldId id="270" r:id="rId15"/>
  </p:sldIdLst>
  <p:sldSz cx="12192000" cy="6858000"/>
  <p:notesSz cx="7772400" cy="10058400"/>
  <p:embeddedFontLst>
    <p:embeddedFont>
      <p:font typeface="Noto Sans SC" panose="020B0200000000000000" charset="-122"/>
      <p:regular r:id="rId19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ster-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ster-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59200"/>
            <a:ext cx="10972080" cy="108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p>
            <a:pPr indent="0" algn="ctr">
              <a:buNone/>
            </a:pP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520280"/>
            <a:ext cx="10972080" cy="3768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p>
            <a:pPr indent="0" algn="ctr">
              <a:buNone/>
            </a:pP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ster-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ster-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59200"/>
            <a:ext cx="10972080" cy="108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p>
            <a:pPr indent="0" algn="ctr">
              <a:buNone/>
            </a:pP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520280"/>
            <a:ext cx="10972080" cy="3768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p>
            <a:pPr indent="0" algn="ctr">
              <a:buNone/>
            </a:pP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59200"/>
            <a:ext cx="10972080" cy="108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</a:pPr>
            <a:r>
              <a:rPr lang="en-US" sz="44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520280"/>
            <a:ext cx="10972080" cy="3768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Click to edit the outline text format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2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Second Outline Level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4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Third Outline Level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Fourth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Fifth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Sixth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Seventh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59200"/>
            <a:ext cx="10972080" cy="108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</a:pPr>
            <a:r>
              <a:rPr lang="en-US" sz="44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520280"/>
            <a:ext cx="10972080" cy="3768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Click to edit the outline text format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2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Second Outline Level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4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Third Outline Level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Fourth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Fifth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Sixth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Seventh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44.xml"/><Relationship Id="rId8" Type="http://schemas.openxmlformats.org/officeDocument/2006/relationships/tags" Target="../tags/tag43.xml"/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image" Target="../media/image15.pn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16.png"/><Relationship Id="rId17" Type="http://schemas.openxmlformats.org/officeDocument/2006/relationships/tags" Target="../tags/tag52.xml"/><Relationship Id="rId16" Type="http://schemas.openxmlformats.org/officeDocument/2006/relationships/tags" Target="../tags/tag51.xml"/><Relationship Id="rId15" Type="http://schemas.openxmlformats.org/officeDocument/2006/relationships/tags" Target="../tags/tag50.xml"/><Relationship Id="rId14" Type="http://schemas.openxmlformats.org/officeDocument/2006/relationships/tags" Target="../tags/tag49.xml"/><Relationship Id="rId13" Type="http://schemas.openxmlformats.org/officeDocument/2006/relationships/tags" Target="../tags/tag48.xml"/><Relationship Id="rId12" Type="http://schemas.openxmlformats.org/officeDocument/2006/relationships/tags" Target="../tags/tag47.xml"/><Relationship Id="rId11" Type="http://schemas.openxmlformats.org/officeDocument/2006/relationships/tags" Target="../tags/tag46.xml"/><Relationship Id="rId10" Type="http://schemas.openxmlformats.org/officeDocument/2006/relationships/tags" Target="../tags/tag45.xml"/><Relationship Id="rId1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4.png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9.png"/><Relationship Id="rId13" Type="http://schemas.openxmlformats.org/officeDocument/2006/relationships/tags" Target="../tags/tag25.xml"/><Relationship Id="rId12" Type="http://schemas.openxmlformats.org/officeDocument/2006/relationships/tags" Target="../tags/tag24.xml"/><Relationship Id="rId11" Type="http://schemas.openxmlformats.org/officeDocument/2006/relationships/tags" Target="../tags/tag23.xml"/><Relationship Id="rId10" Type="http://schemas.openxmlformats.org/officeDocument/2006/relationships/tags" Target="../tags/tag22.xml"/><Relationship Id="rId1" Type="http://schemas.openxmlformats.org/officeDocument/2006/relationships/tags" Target="../tags/tag1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image" Target="../media/image10.png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13.png"/><Relationship Id="rId15" Type="http://schemas.openxmlformats.org/officeDocument/2006/relationships/image" Target="../media/image12.png"/><Relationship Id="rId14" Type="http://schemas.openxmlformats.org/officeDocument/2006/relationships/image" Target="../media/image11.png"/><Relationship Id="rId13" Type="http://schemas.openxmlformats.org/officeDocument/2006/relationships/tags" Target="../tags/tag37.xml"/><Relationship Id="rId12" Type="http://schemas.openxmlformats.org/officeDocument/2006/relationships/tags" Target="../tags/tag36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tags" Target="../tags/tag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6" name="图片 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" name="任意多边形 7"/>
          <p:cNvSpPr/>
          <p:nvPr/>
        </p:nvSpPr>
        <p:spPr>
          <a:xfrm>
            <a:off x="0" y="0"/>
            <a:ext cx="76320" cy="6858000"/>
          </a:xfrm>
          <a:custGeom>
            <a:avLst/>
            <a:gdLst/>
            <a:ahLst/>
            <a:cxnLst/>
            <a:rect l="0" t="0" r="r" b="b"/>
            <a:pathLst>
              <a:path w="212" h="19050">
                <a:moveTo>
                  <a:pt x="0" y="0"/>
                </a:moveTo>
                <a:lnTo>
                  <a:pt x="212" y="0"/>
                </a:lnTo>
                <a:lnTo>
                  <a:pt x="212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304560" y="0"/>
            <a:ext cx="38520" cy="6858000"/>
          </a:xfrm>
          <a:custGeom>
            <a:avLst/>
            <a:gdLst/>
            <a:ahLst/>
            <a:cxnLst/>
            <a:rect l="0" t="0" r="r" b="b"/>
            <a:pathLst>
              <a:path w="107" h="19050">
                <a:moveTo>
                  <a:pt x="0" y="0"/>
                </a:moveTo>
                <a:lnTo>
                  <a:pt x="107" y="0"/>
                </a:lnTo>
                <a:lnTo>
                  <a:pt x="10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A8BBE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14400" y="1645200"/>
            <a:ext cx="330048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800" b="0" i="0" u="none" strike="noStrike">
                <a:solidFill>
                  <a:srgbClr val="64748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PROJECT PROGRESS REPORT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14400" y="2184120"/>
            <a:ext cx="5343525" cy="664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4500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STM32</a:t>
            </a:r>
            <a:r>
              <a:rPr lang="zh-CN" sz="4500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智能平衡车</a:t>
            </a:r>
            <a:endParaRPr lang="en-US" sz="4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914040" y="3933720"/>
            <a:ext cx="914760" cy="57600"/>
          </a:xfrm>
          <a:custGeom>
            <a:avLst/>
            <a:gdLst/>
            <a:ahLst/>
            <a:cxnLst/>
            <a:rect l="0" t="0" r="r" b="b"/>
            <a:pathLst>
              <a:path w="2541" h="160">
                <a:moveTo>
                  <a:pt x="0" y="0"/>
                </a:moveTo>
                <a:lnTo>
                  <a:pt x="2541" y="0"/>
                </a:lnTo>
                <a:lnTo>
                  <a:pt x="2541" y="160"/>
                </a:lnTo>
                <a:lnTo>
                  <a:pt x="0" y="160"/>
                </a:lnTo>
                <a:lnTo>
                  <a:pt x="0" y="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14400" y="2869920"/>
            <a:ext cx="2766060" cy="664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4500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项目汇报</a:t>
            </a:r>
            <a:endParaRPr lang="en-US" sz="4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14400" y="4566600"/>
            <a:ext cx="2857500" cy="2305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 algn="l"/>
            <a:r>
              <a:rPr lang="zh-CN" sz="1500" b="0" i="0" u="none" strike="noStrike">
                <a:solidFill>
                  <a:srgbClr val="64748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汇报人：胡博、陈鹤鸣、倪宇</a:t>
            </a:r>
            <a:r>
              <a:rPr lang="zh-CN" sz="1500" b="0" i="0" u="none" strike="noStrike">
                <a:solidFill>
                  <a:srgbClr val="64748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赋、</a:t>
            </a:r>
            <a:endParaRPr lang="zh-CN" sz="1500" b="0" i="0" u="none" strike="noStrike">
              <a:solidFill>
                <a:srgbClr val="64748B"/>
              </a:solidFill>
              <a:effectLst/>
              <a:uFillTx/>
              <a:latin typeface="Noto Sans SC" panose="020B0200000000000000" charset="-122"/>
              <a:ea typeface="Noto Sans SC" panose="020B02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14400" y="4985640"/>
            <a:ext cx="2372360" cy="2305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64748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汇报日期：</a:t>
            </a:r>
            <a:r>
              <a:rPr lang="en-US" sz="1500" b="0" i="0" u="none" strike="noStrike">
                <a:solidFill>
                  <a:srgbClr val="64748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2025</a:t>
            </a:r>
            <a:r>
              <a:rPr lang="zh-CN" sz="1500" b="0" i="0" u="none" strike="noStrike">
                <a:solidFill>
                  <a:srgbClr val="64748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年</a:t>
            </a:r>
            <a:r>
              <a:rPr lang="en-US" sz="1500" b="0" i="0" u="none" strike="noStrike">
                <a:solidFill>
                  <a:srgbClr val="64748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11</a:t>
            </a:r>
            <a:r>
              <a:rPr lang="zh-CN" sz="1500" b="0" i="0" u="none" strike="noStrike">
                <a:solidFill>
                  <a:srgbClr val="64748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月</a:t>
            </a:r>
            <a:r>
              <a:rPr lang="en-US" altLang="zh-CN" sz="1500" b="0" i="0" u="none" strike="noStrike">
                <a:solidFill>
                  <a:srgbClr val="64748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10</a:t>
            </a:r>
            <a:r>
              <a:rPr lang="zh-CN" sz="1500" b="0" i="0" u="none" strike="noStrike">
                <a:solidFill>
                  <a:srgbClr val="64748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日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任意多边形 181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3" name="任意多边形 182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184" name="图片 18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5" name="图片 18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6" name="任意多边形 185"/>
          <p:cNvSpPr/>
          <p:nvPr/>
        </p:nvSpPr>
        <p:spPr>
          <a:xfrm>
            <a:off x="609480" y="609480"/>
            <a:ext cx="38520" cy="514800"/>
          </a:xfrm>
          <a:custGeom>
            <a:avLst/>
            <a:gdLst/>
            <a:ahLst/>
            <a:cxnLst/>
            <a:rect l="0" t="0" r="r" b="b"/>
            <a:pathLst>
              <a:path w="107" h="1430">
                <a:moveTo>
                  <a:pt x="0" y="0"/>
                </a:moveTo>
                <a:lnTo>
                  <a:pt x="107" y="0"/>
                </a:lnTo>
                <a:lnTo>
                  <a:pt x="107" y="1430"/>
                </a:lnTo>
                <a:lnTo>
                  <a:pt x="0" y="1430"/>
                </a:lnTo>
                <a:lnTo>
                  <a:pt x="0" y="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7" name="任意多边形 186"/>
          <p:cNvSpPr/>
          <p:nvPr/>
        </p:nvSpPr>
        <p:spPr>
          <a:xfrm>
            <a:off x="628560" y="1857240"/>
            <a:ext cx="10954080" cy="609840"/>
          </a:xfrm>
          <a:custGeom>
            <a:avLst/>
            <a:gdLst/>
            <a:ahLst/>
            <a:cxnLst/>
            <a:rect l="0" t="0" r="r" b="b"/>
            <a:pathLst>
              <a:path w="30428" h="1694">
                <a:moveTo>
                  <a:pt x="0" y="1483"/>
                </a:moveTo>
                <a:lnTo>
                  <a:pt x="0" y="212"/>
                </a:lnTo>
                <a:cubicBezTo>
                  <a:pt x="0" y="198"/>
                  <a:pt x="1" y="184"/>
                  <a:pt x="3" y="170"/>
                </a:cubicBezTo>
                <a:cubicBezTo>
                  <a:pt x="5" y="157"/>
                  <a:pt x="8" y="143"/>
                  <a:pt x="12" y="131"/>
                </a:cubicBezTo>
                <a:cubicBezTo>
                  <a:pt x="16" y="118"/>
                  <a:pt x="21" y="106"/>
                  <a:pt x="27" y="94"/>
                </a:cubicBezTo>
                <a:cubicBezTo>
                  <a:pt x="32" y="82"/>
                  <a:pt x="39" y="72"/>
                  <a:pt x="46" y="62"/>
                </a:cubicBezTo>
                <a:cubicBezTo>
                  <a:pt x="54" y="52"/>
                  <a:pt x="62" y="43"/>
                  <a:pt x="70" y="36"/>
                </a:cubicBezTo>
                <a:cubicBezTo>
                  <a:pt x="79" y="28"/>
                  <a:pt x="88" y="21"/>
                  <a:pt x="98" y="16"/>
                </a:cubicBezTo>
                <a:cubicBezTo>
                  <a:pt x="107" y="11"/>
                  <a:pt x="117" y="7"/>
                  <a:pt x="128" y="4"/>
                </a:cubicBezTo>
                <a:cubicBezTo>
                  <a:pt x="138" y="1"/>
                  <a:pt x="148" y="0"/>
                  <a:pt x="158" y="0"/>
                </a:cubicBezTo>
                <a:lnTo>
                  <a:pt x="30216" y="0"/>
                </a:lnTo>
                <a:cubicBezTo>
                  <a:pt x="30230" y="0"/>
                  <a:pt x="30244" y="1"/>
                  <a:pt x="30257" y="4"/>
                </a:cubicBezTo>
                <a:cubicBezTo>
                  <a:pt x="30271" y="7"/>
                  <a:pt x="30284" y="11"/>
                  <a:pt x="30297" y="16"/>
                </a:cubicBezTo>
                <a:cubicBezTo>
                  <a:pt x="30310" y="21"/>
                  <a:pt x="30322" y="28"/>
                  <a:pt x="30334" y="36"/>
                </a:cubicBezTo>
                <a:cubicBezTo>
                  <a:pt x="30345" y="43"/>
                  <a:pt x="30356" y="52"/>
                  <a:pt x="30366" y="62"/>
                </a:cubicBezTo>
                <a:cubicBezTo>
                  <a:pt x="30376" y="72"/>
                  <a:pt x="30384" y="82"/>
                  <a:pt x="30392" y="94"/>
                </a:cubicBezTo>
                <a:cubicBezTo>
                  <a:pt x="30400" y="106"/>
                  <a:pt x="30406" y="118"/>
                  <a:pt x="30412" y="131"/>
                </a:cubicBezTo>
                <a:cubicBezTo>
                  <a:pt x="30417" y="143"/>
                  <a:pt x="30421" y="157"/>
                  <a:pt x="30424" y="170"/>
                </a:cubicBezTo>
                <a:cubicBezTo>
                  <a:pt x="30426" y="184"/>
                  <a:pt x="30428" y="198"/>
                  <a:pt x="30428" y="212"/>
                </a:cubicBezTo>
                <a:lnTo>
                  <a:pt x="30428" y="1483"/>
                </a:lnTo>
                <a:cubicBezTo>
                  <a:pt x="30428" y="1496"/>
                  <a:pt x="30426" y="1510"/>
                  <a:pt x="30424" y="1524"/>
                </a:cubicBezTo>
                <a:cubicBezTo>
                  <a:pt x="30421" y="1537"/>
                  <a:pt x="30417" y="1551"/>
                  <a:pt x="30412" y="1564"/>
                </a:cubicBezTo>
                <a:cubicBezTo>
                  <a:pt x="30406" y="1576"/>
                  <a:pt x="30400" y="1589"/>
                  <a:pt x="30392" y="1600"/>
                </a:cubicBezTo>
                <a:cubicBezTo>
                  <a:pt x="30384" y="1612"/>
                  <a:pt x="30376" y="1622"/>
                  <a:pt x="30366" y="1632"/>
                </a:cubicBezTo>
                <a:cubicBezTo>
                  <a:pt x="30356" y="1642"/>
                  <a:pt x="30345" y="1651"/>
                  <a:pt x="30334" y="1659"/>
                </a:cubicBezTo>
                <a:cubicBezTo>
                  <a:pt x="30322" y="1666"/>
                  <a:pt x="30310" y="1673"/>
                  <a:pt x="30297" y="1678"/>
                </a:cubicBezTo>
                <a:cubicBezTo>
                  <a:pt x="30284" y="1683"/>
                  <a:pt x="30271" y="1687"/>
                  <a:pt x="30257" y="1690"/>
                </a:cubicBezTo>
                <a:cubicBezTo>
                  <a:pt x="30244" y="1693"/>
                  <a:pt x="30230" y="1694"/>
                  <a:pt x="30216" y="1694"/>
                </a:cubicBezTo>
                <a:lnTo>
                  <a:pt x="158" y="1694"/>
                </a:lnTo>
                <a:cubicBezTo>
                  <a:pt x="148" y="1694"/>
                  <a:pt x="138" y="1693"/>
                  <a:pt x="128" y="1690"/>
                </a:cubicBezTo>
                <a:cubicBezTo>
                  <a:pt x="117" y="1687"/>
                  <a:pt x="107" y="1683"/>
                  <a:pt x="98" y="1678"/>
                </a:cubicBezTo>
                <a:cubicBezTo>
                  <a:pt x="88" y="1673"/>
                  <a:pt x="79" y="1666"/>
                  <a:pt x="70" y="1659"/>
                </a:cubicBezTo>
                <a:cubicBezTo>
                  <a:pt x="62" y="1651"/>
                  <a:pt x="54" y="1642"/>
                  <a:pt x="46" y="1632"/>
                </a:cubicBezTo>
                <a:cubicBezTo>
                  <a:pt x="39" y="1622"/>
                  <a:pt x="32" y="1612"/>
                  <a:pt x="27" y="1600"/>
                </a:cubicBezTo>
                <a:cubicBezTo>
                  <a:pt x="21" y="1589"/>
                  <a:pt x="16" y="1576"/>
                  <a:pt x="12" y="1564"/>
                </a:cubicBezTo>
                <a:cubicBezTo>
                  <a:pt x="8" y="1551"/>
                  <a:pt x="5" y="1537"/>
                  <a:pt x="3" y="1524"/>
                </a:cubicBezTo>
                <a:cubicBezTo>
                  <a:pt x="1" y="1510"/>
                  <a:pt x="0" y="1496"/>
                  <a:pt x="0" y="1483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8" name="任意多边形 187"/>
          <p:cNvSpPr/>
          <p:nvPr>
            <p:custDataLst>
              <p:tags r:id="rId3"/>
            </p:custDataLst>
          </p:nvPr>
        </p:nvSpPr>
        <p:spPr>
          <a:xfrm>
            <a:off x="609480" y="1857240"/>
            <a:ext cx="76320" cy="609840"/>
          </a:xfrm>
          <a:custGeom>
            <a:avLst/>
            <a:gdLst/>
            <a:ahLst/>
            <a:cxnLst/>
            <a:rect l="0" t="0" r="r" b="b"/>
            <a:pathLst>
              <a:path w="212" h="1694">
                <a:moveTo>
                  <a:pt x="0" y="0"/>
                </a:moveTo>
                <a:lnTo>
                  <a:pt x="212" y="0"/>
                </a:lnTo>
                <a:lnTo>
                  <a:pt x="212" y="1694"/>
                </a:lnTo>
                <a:lnTo>
                  <a:pt x="0" y="1694"/>
                </a:lnTo>
                <a:lnTo>
                  <a:pt x="0" y="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9" name="文本框 188"/>
          <p:cNvSpPr txBox="1"/>
          <p:nvPr/>
        </p:nvSpPr>
        <p:spPr>
          <a:xfrm>
            <a:off x="799920" y="662760"/>
            <a:ext cx="2743200" cy="41529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2700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项目时间表</a:t>
            </a:r>
            <a:r>
              <a:rPr lang="zh-CN" sz="2700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与分工</a:t>
            </a:r>
            <a:endParaRPr lang="zh-CN" sz="2700" b="1" i="0" u="none" strike="noStrike">
              <a:solidFill>
                <a:srgbClr val="1E293B"/>
              </a:solidFill>
              <a:effectLst/>
              <a:uFillTx/>
              <a:latin typeface="Noto Sans SC" panose="020B0200000000000000" charset="-122"/>
              <a:ea typeface="Noto Sans SC" panose="020B0200000000000000" charset="-122"/>
            </a:endParaRPr>
          </a:p>
        </p:txBody>
      </p:sp>
      <p:sp>
        <p:nvSpPr>
          <p:cNvPr id="190" name="文本框 189"/>
          <p:cNvSpPr txBox="1"/>
          <p:nvPr>
            <p:custDataLst>
              <p:tags r:id="rId4"/>
            </p:custDataLst>
          </p:nvPr>
        </p:nvSpPr>
        <p:spPr>
          <a:xfrm>
            <a:off x="799920" y="2052000"/>
            <a:ext cx="114300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500" b="0" i="0" u="none" strike="noStrike">
                <a:solidFill>
                  <a:srgbClr val="4F6FCD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2025.09.15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1" name="任意多边形 190"/>
          <p:cNvSpPr/>
          <p:nvPr/>
        </p:nvSpPr>
        <p:spPr>
          <a:xfrm>
            <a:off x="628560" y="2695320"/>
            <a:ext cx="10954080" cy="610200"/>
          </a:xfrm>
          <a:custGeom>
            <a:avLst/>
            <a:gdLst/>
            <a:ahLst/>
            <a:cxnLst/>
            <a:rect l="0" t="0" r="r" b="b"/>
            <a:pathLst>
              <a:path w="30428" h="1695">
                <a:moveTo>
                  <a:pt x="0" y="1483"/>
                </a:moveTo>
                <a:lnTo>
                  <a:pt x="0" y="213"/>
                </a:lnTo>
                <a:cubicBezTo>
                  <a:pt x="0" y="199"/>
                  <a:pt x="1" y="185"/>
                  <a:pt x="3" y="172"/>
                </a:cubicBezTo>
                <a:cubicBezTo>
                  <a:pt x="5" y="158"/>
                  <a:pt x="8" y="145"/>
                  <a:pt x="12" y="131"/>
                </a:cubicBezTo>
                <a:cubicBezTo>
                  <a:pt x="16" y="118"/>
                  <a:pt x="21" y="106"/>
                  <a:pt x="27" y="94"/>
                </a:cubicBezTo>
                <a:cubicBezTo>
                  <a:pt x="32" y="83"/>
                  <a:pt x="39" y="72"/>
                  <a:pt x="46" y="62"/>
                </a:cubicBezTo>
                <a:cubicBezTo>
                  <a:pt x="54" y="52"/>
                  <a:pt x="62" y="44"/>
                  <a:pt x="70" y="36"/>
                </a:cubicBezTo>
                <a:cubicBezTo>
                  <a:pt x="79" y="28"/>
                  <a:pt x="88" y="22"/>
                  <a:pt x="98" y="16"/>
                </a:cubicBezTo>
                <a:cubicBezTo>
                  <a:pt x="107" y="11"/>
                  <a:pt x="117" y="7"/>
                  <a:pt x="128" y="4"/>
                </a:cubicBezTo>
                <a:cubicBezTo>
                  <a:pt x="138" y="2"/>
                  <a:pt x="148" y="0"/>
                  <a:pt x="158" y="0"/>
                </a:cubicBezTo>
                <a:lnTo>
                  <a:pt x="30216" y="0"/>
                </a:lnTo>
                <a:cubicBezTo>
                  <a:pt x="30230" y="0"/>
                  <a:pt x="30244" y="2"/>
                  <a:pt x="30257" y="4"/>
                </a:cubicBezTo>
                <a:cubicBezTo>
                  <a:pt x="30271" y="7"/>
                  <a:pt x="30284" y="11"/>
                  <a:pt x="30297" y="16"/>
                </a:cubicBezTo>
                <a:cubicBezTo>
                  <a:pt x="30310" y="22"/>
                  <a:pt x="30322" y="28"/>
                  <a:pt x="30334" y="36"/>
                </a:cubicBezTo>
                <a:cubicBezTo>
                  <a:pt x="30345" y="44"/>
                  <a:pt x="30356" y="52"/>
                  <a:pt x="30366" y="62"/>
                </a:cubicBezTo>
                <a:cubicBezTo>
                  <a:pt x="30376" y="72"/>
                  <a:pt x="30384" y="83"/>
                  <a:pt x="30392" y="94"/>
                </a:cubicBezTo>
                <a:cubicBezTo>
                  <a:pt x="30400" y="106"/>
                  <a:pt x="30406" y="118"/>
                  <a:pt x="30412" y="131"/>
                </a:cubicBezTo>
                <a:cubicBezTo>
                  <a:pt x="30417" y="145"/>
                  <a:pt x="30421" y="158"/>
                  <a:pt x="30424" y="172"/>
                </a:cubicBezTo>
                <a:cubicBezTo>
                  <a:pt x="30426" y="185"/>
                  <a:pt x="30428" y="199"/>
                  <a:pt x="30428" y="213"/>
                </a:cubicBezTo>
                <a:lnTo>
                  <a:pt x="30428" y="1483"/>
                </a:lnTo>
                <a:cubicBezTo>
                  <a:pt x="30428" y="1497"/>
                  <a:pt x="30426" y="1511"/>
                  <a:pt x="30424" y="1524"/>
                </a:cubicBezTo>
                <a:cubicBezTo>
                  <a:pt x="30421" y="1538"/>
                  <a:pt x="30417" y="1551"/>
                  <a:pt x="30412" y="1564"/>
                </a:cubicBezTo>
                <a:cubicBezTo>
                  <a:pt x="30406" y="1577"/>
                  <a:pt x="30400" y="1589"/>
                  <a:pt x="30392" y="1600"/>
                </a:cubicBezTo>
                <a:cubicBezTo>
                  <a:pt x="30384" y="1612"/>
                  <a:pt x="30376" y="1623"/>
                  <a:pt x="30366" y="1633"/>
                </a:cubicBezTo>
                <a:cubicBezTo>
                  <a:pt x="30356" y="1642"/>
                  <a:pt x="30345" y="1651"/>
                  <a:pt x="30334" y="1659"/>
                </a:cubicBezTo>
                <a:cubicBezTo>
                  <a:pt x="30322" y="1667"/>
                  <a:pt x="30310" y="1673"/>
                  <a:pt x="30297" y="1678"/>
                </a:cubicBezTo>
                <a:cubicBezTo>
                  <a:pt x="30284" y="1684"/>
                  <a:pt x="30271" y="1688"/>
                  <a:pt x="30257" y="1690"/>
                </a:cubicBezTo>
                <a:cubicBezTo>
                  <a:pt x="30244" y="1693"/>
                  <a:pt x="30230" y="1695"/>
                  <a:pt x="30216" y="1695"/>
                </a:cubicBezTo>
                <a:lnTo>
                  <a:pt x="158" y="1695"/>
                </a:lnTo>
                <a:cubicBezTo>
                  <a:pt x="148" y="1695"/>
                  <a:pt x="138" y="1693"/>
                  <a:pt x="128" y="1690"/>
                </a:cubicBezTo>
                <a:cubicBezTo>
                  <a:pt x="117" y="1688"/>
                  <a:pt x="107" y="1684"/>
                  <a:pt x="98" y="1678"/>
                </a:cubicBezTo>
                <a:cubicBezTo>
                  <a:pt x="88" y="1673"/>
                  <a:pt x="79" y="1667"/>
                  <a:pt x="70" y="1659"/>
                </a:cubicBezTo>
                <a:cubicBezTo>
                  <a:pt x="62" y="1651"/>
                  <a:pt x="54" y="1642"/>
                  <a:pt x="46" y="1633"/>
                </a:cubicBezTo>
                <a:cubicBezTo>
                  <a:pt x="39" y="1623"/>
                  <a:pt x="32" y="1612"/>
                  <a:pt x="27" y="1600"/>
                </a:cubicBezTo>
                <a:cubicBezTo>
                  <a:pt x="21" y="1589"/>
                  <a:pt x="16" y="1577"/>
                  <a:pt x="12" y="1564"/>
                </a:cubicBezTo>
                <a:cubicBezTo>
                  <a:pt x="8" y="1551"/>
                  <a:pt x="5" y="1538"/>
                  <a:pt x="3" y="1524"/>
                </a:cubicBezTo>
                <a:cubicBezTo>
                  <a:pt x="1" y="1511"/>
                  <a:pt x="0" y="1497"/>
                  <a:pt x="0" y="1483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2" name="任意多边形 191"/>
          <p:cNvSpPr/>
          <p:nvPr>
            <p:custDataLst>
              <p:tags r:id="rId5"/>
            </p:custDataLst>
          </p:nvPr>
        </p:nvSpPr>
        <p:spPr>
          <a:xfrm>
            <a:off x="609480" y="2695320"/>
            <a:ext cx="76320" cy="610200"/>
          </a:xfrm>
          <a:custGeom>
            <a:avLst/>
            <a:gdLst/>
            <a:ahLst/>
            <a:cxnLst/>
            <a:rect l="0" t="0" r="r" b="b"/>
            <a:pathLst>
              <a:path w="212" h="1695">
                <a:moveTo>
                  <a:pt x="0" y="0"/>
                </a:moveTo>
                <a:lnTo>
                  <a:pt x="212" y="0"/>
                </a:lnTo>
                <a:lnTo>
                  <a:pt x="212" y="1695"/>
                </a:lnTo>
                <a:lnTo>
                  <a:pt x="0" y="1695"/>
                </a:lnTo>
                <a:lnTo>
                  <a:pt x="0" y="0"/>
                </a:lnTo>
                <a:close/>
              </a:path>
            </a:pathLst>
          </a:custGeom>
          <a:solidFill>
            <a:srgbClr val="A8BBE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3" name="文本框 192"/>
          <p:cNvSpPr txBox="1"/>
          <p:nvPr>
            <p:custDataLst>
              <p:tags r:id="rId6"/>
            </p:custDataLst>
          </p:nvPr>
        </p:nvSpPr>
        <p:spPr>
          <a:xfrm>
            <a:off x="2324160" y="2052000"/>
            <a:ext cx="83820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项目启动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4" name="文本框 193"/>
          <p:cNvSpPr txBox="1"/>
          <p:nvPr>
            <p:custDataLst>
              <p:tags r:id="rId7"/>
            </p:custDataLst>
          </p:nvPr>
        </p:nvSpPr>
        <p:spPr>
          <a:xfrm>
            <a:off x="799920" y="2890440"/>
            <a:ext cx="114300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500" b="0" i="0" u="none" strike="noStrike">
                <a:solidFill>
                  <a:srgbClr val="4F6FCD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2025.10.01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5" name="任意多边形 194"/>
          <p:cNvSpPr/>
          <p:nvPr/>
        </p:nvSpPr>
        <p:spPr>
          <a:xfrm>
            <a:off x="628560" y="3533760"/>
            <a:ext cx="10954080" cy="609840"/>
          </a:xfrm>
          <a:custGeom>
            <a:avLst/>
            <a:gdLst/>
            <a:ahLst/>
            <a:cxnLst/>
            <a:rect l="0" t="0" r="r" b="b"/>
            <a:pathLst>
              <a:path w="30428" h="1694">
                <a:moveTo>
                  <a:pt x="0" y="1482"/>
                </a:moveTo>
                <a:lnTo>
                  <a:pt x="0" y="211"/>
                </a:lnTo>
                <a:cubicBezTo>
                  <a:pt x="0" y="197"/>
                  <a:pt x="1" y="184"/>
                  <a:pt x="3" y="170"/>
                </a:cubicBezTo>
                <a:cubicBezTo>
                  <a:pt x="5" y="156"/>
                  <a:pt x="8" y="143"/>
                  <a:pt x="12" y="130"/>
                </a:cubicBezTo>
                <a:cubicBezTo>
                  <a:pt x="16" y="117"/>
                  <a:pt x="21" y="105"/>
                  <a:pt x="27" y="94"/>
                </a:cubicBezTo>
                <a:cubicBezTo>
                  <a:pt x="32" y="82"/>
                  <a:pt x="39" y="71"/>
                  <a:pt x="46" y="62"/>
                </a:cubicBezTo>
                <a:cubicBezTo>
                  <a:pt x="54" y="52"/>
                  <a:pt x="62" y="43"/>
                  <a:pt x="70" y="35"/>
                </a:cubicBezTo>
                <a:cubicBezTo>
                  <a:pt x="79" y="27"/>
                  <a:pt x="88" y="21"/>
                  <a:pt x="98" y="16"/>
                </a:cubicBezTo>
                <a:cubicBezTo>
                  <a:pt x="107" y="10"/>
                  <a:pt x="117" y="6"/>
                  <a:pt x="128" y="4"/>
                </a:cubicBezTo>
                <a:cubicBezTo>
                  <a:pt x="138" y="1"/>
                  <a:pt x="148" y="0"/>
                  <a:pt x="158" y="0"/>
                </a:cubicBezTo>
                <a:lnTo>
                  <a:pt x="30216" y="0"/>
                </a:lnTo>
                <a:cubicBezTo>
                  <a:pt x="30230" y="0"/>
                  <a:pt x="30244" y="1"/>
                  <a:pt x="30257" y="4"/>
                </a:cubicBezTo>
                <a:cubicBezTo>
                  <a:pt x="30271" y="6"/>
                  <a:pt x="30284" y="10"/>
                  <a:pt x="30297" y="16"/>
                </a:cubicBezTo>
                <a:cubicBezTo>
                  <a:pt x="30310" y="21"/>
                  <a:pt x="30322" y="27"/>
                  <a:pt x="30334" y="35"/>
                </a:cubicBezTo>
                <a:cubicBezTo>
                  <a:pt x="30345" y="43"/>
                  <a:pt x="30356" y="52"/>
                  <a:pt x="30366" y="62"/>
                </a:cubicBezTo>
                <a:cubicBezTo>
                  <a:pt x="30376" y="71"/>
                  <a:pt x="30384" y="82"/>
                  <a:pt x="30392" y="94"/>
                </a:cubicBezTo>
                <a:cubicBezTo>
                  <a:pt x="30400" y="105"/>
                  <a:pt x="30406" y="117"/>
                  <a:pt x="30412" y="130"/>
                </a:cubicBezTo>
                <a:cubicBezTo>
                  <a:pt x="30417" y="143"/>
                  <a:pt x="30421" y="156"/>
                  <a:pt x="30424" y="170"/>
                </a:cubicBezTo>
                <a:cubicBezTo>
                  <a:pt x="30426" y="184"/>
                  <a:pt x="30428" y="197"/>
                  <a:pt x="30428" y="211"/>
                </a:cubicBezTo>
                <a:lnTo>
                  <a:pt x="30428" y="1482"/>
                </a:lnTo>
                <a:cubicBezTo>
                  <a:pt x="30428" y="1496"/>
                  <a:pt x="30426" y="1510"/>
                  <a:pt x="30424" y="1524"/>
                </a:cubicBezTo>
                <a:cubicBezTo>
                  <a:pt x="30421" y="1537"/>
                  <a:pt x="30417" y="1550"/>
                  <a:pt x="30412" y="1563"/>
                </a:cubicBezTo>
                <a:cubicBezTo>
                  <a:pt x="30406" y="1576"/>
                  <a:pt x="30400" y="1588"/>
                  <a:pt x="30392" y="1600"/>
                </a:cubicBezTo>
                <a:cubicBezTo>
                  <a:pt x="30384" y="1611"/>
                  <a:pt x="30376" y="1622"/>
                  <a:pt x="30366" y="1632"/>
                </a:cubicBezTo>
                <a:cubicBezTo>
                  <a:pt x="30356" y="1642"/>
                  <a:pt x="30345" y="1650"/>
                  <a:pt x="30334" y="1658"/>
                </a:cubicBezTo>
                <a:cubicBezTo>
                  <a:pt x="30322" y="1666"/>
                  <a:pt x="30310" y="1672"/>
                  <a:pt x="30297" y="1678"/>
                </a:cubicBezTo>
                <a:cubicBezTo>
                  <a:pt x="30284" y="1683"/>
                  <a:pt x="30271" y="1687"/>
                  <a:pt x="30257" y="1690"/>
                </a:cubicBezTo>
                <a:cubicBezTo>
                  <a:pt x="30244" y="1693"/>
                  <a:pt x="30230" y="1694"/>
                  <a:pt x="30216" y="1694"/>
                </a:cubicBezTo>
                <a:lnTo>
                  <a:pt x="158" y="1694"/>
                </a:lnTo>
                <a:cubicBezTo>
                  <a:pt x="148" y="1694"/>
                  <a:pt x="138" y="1693"/>
                  <a:pt x="128" y="1690"/>
                </a:cubicBezTo>
                <a:cubicBezTo>
                  <a:pt x="117" y="1687"/>
                  <a:pt x="107" y="1683"/>
                  <a:pt x="98" y="1678"/>
                </a:cubicBezTo>
                <a:cubicBezTo>
                  <a:pt x="88" y="1672"/>
                  <a:pt x="79" y="1666"/>
                  <a:pt x="70" y="1658"/>
                </a:cubicBezTo>
                <a:cubicBezTo>
                  <a:pt x="62" y="1650"/>
                  <a:pt x="54" y="1642"/>
                  <a:pt x="46" y="1632"/>
                </a:cubicBezTo>
                <a:cubicBezTo>
                  <a:pt x="39" y="1622"/>
                  <a:pt x="32" y="1611"/>
                  <a:pt x="27" y="1600"/>
                </a:cubicBezTo>
                <a:cubicBezTo>
                  <a:pt x="21" y="1588"/>
                  <a:pt x="16" y="1576"/>
                  <a:pt x="12" y="1563"/>
                </a:cubicBezTo>
                <a:cubicBezTo>
                  <a:pt x="8" y="1550"/>
                  <a:pt x="5" y="1537"/>
                  <a:pt x="3" y="1524"/>
                </a:cubicBezTo>
                <a:cubicBezTo>
                  <a:pt x="1" y="1510"/>
                  <a:pt x="0" y="1496"/>
                  <a:pt x="0" y="1482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6" name="任意多边形 195"/>
          <p:cNvSpPr/>
          <p:nvPr>
            <p:custDataLst>
              <p:tags r:id="rId8"/>
            </p:custDataLst>
          </p:nvPr>
        </p:nvSpPr>
        <p:spPr>
          <a:xfrm>
            <a:off x="609480" y="3533760"/>
            <a:ext cx="76320" cy="609840"/>
          </a:xfrm>
          <a:custGeom>
            <a:avLst/>
            <a:gdLst/>
            <a:ahLst/>
            <a:cxnLst/>
            <a:rect l="0" t="0" r="r" b="b"/>
            <a:pathLst>
              <a:path w="212" h="1694">
                <a:moveTo>
                  <a:pt x="0" y="0"/>
                </a:moveTo>
                <a:lnTo>
                  <a:pt x="212" y="0"/>
                </a:lnTo>
                <a:lnTo>
                  <a:pt x="212" y="1694"/>
                </a:lnTo>
                <a:lnTo>
                  <a:pt x="0" y="1694"/>
                </a:lnTo>
                <a:lnTo>
                  <a:pt x="0" y="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7" name="文本框 196"/>
          <p:cNvSpPr txBox="1"/>
          <p:nvPr>
            <p:custDataLst>
              <p:tags r:id="rId9"/>
            </p:custDataLst>
          </p:nvPr>
        </p:nvSpPr>
        <p:spPr>
          <a:xfrm>
            <a:off x="2324160" y="2890440"/>
            <a:ext cx="125730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硬件原型完成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8" name="文本框 197"/>
          <p:cNvSpPr txBox="1"/>
          <p:nvPr>
            <p:custDataLst>
              <p:tags r:id="rId10"/>
            </p:custDataLst>
          </p:nvPr>
        </p:nvSpPr>
        <p:spPr>
          <a:xfrm>
            <a:off x="799920" y="3728520"/>
            <a:ext cx="582930" cy="2305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500" b="0" i="0" u="none" strike="noStrike">
                <a:solidFill>
                  <a:srgbClr val="4F6FCD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2025.9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9" name="任意多边形 198"/>
          <p:cNvSpPr/>
          <p:nvPr/>
        </p:nvSpPr>
        <p:spPr>
          <a:xfrm>
            <a:off x="628560" y="4371840"/>
            <a:ext cx="10954080" cy="609840"/>
          </a:xfrm>
          <a:custGeom>
            <a:avLst/>
            <a:gdLst/>
            <a:ahLst/>
            <a:cxnLst/>
            <a:rect l="0" t="0" r="r" b="b"/>
            <a:pathLst>
              <a:path w="30428" h="1694">
                <a:moveTo>
                  <a:pt x="0" y="1483"/>
                </a:moveTo>
                <a:lnTo>
                  <a:pt x="0" y="212"/>
                </a:lnTo>
                <a:cubicBezTo>
                  <a:pt x="0" y="198"/>
                  <a:pt x="1" y="184"/>
                  <a:pt x="3" y="170"/>
                </a:cubicBezTo>
                <a:cubicBezTo>
                  <a:pt x="5" y="157"/>
                  <a:pt x="8" y="143"/>
                  <a:pt x="12" y="131"/>
                </a:cubicBezTo>
                <a:cubicBezTo>
                  <a:pt x="16" y="118"/>
                  <a:pt x="21" y="106"/>
                  <a:pt x="27" y="94"/>
                </a:cubicBezTo>
                <a:cubicBezTo>
                  <a:pt x="32" y="82"/>
                  <a:pt x="39" y="72"/>
                  <a:pt x="46" y="62"/>
                </a:cubicBezTo>
                <a:cubicBezTo>
                  <a:pt x="54" y="52"/>
                  <a:pt x="62" y="43"/>
                  <a:pt x="70" y="36"/>
                </a:cubicBezTo>
                <a:cubicBezTo>
                  <a:pt x="79" y="28"/>
                  <a:pt x="88" y="21"/>
                  <a:pt x="98" y="16"/>
                </a:cubicBezTo>
                <a:cubicBezTo>
                  <a:pt x="107" y="11"/>
                  <a:pt x="117" y="7"/>
                  <a:pt x="128" y="4"/>
                </a:cubicBezTo>
                <a:cubicBezTo>
                  <a:pt x="138" y="1"/>
                  <a:pt x="148" y="0"/>
                  <a:pt x="158" y="0"/>
                </a:cubicBezTo>
                <a:lnTo>
                  <a:pt x="30216" y="0"/>
                </a:lnTo>
                <a:cubicBezTo>
                  <a:pt x="30230" y="0"/>
                  <a:pt x="30244" y="1"/>
                  <a:pt x="30257" y="4"/>
                </a:cubicBezTo>
                <a:cubicBezTo>
                  <a:pt x="30271" y="7"/>
                  <a:pt x="30284" y="11"/>
                  <a:pt x="30297" y="16"/>
                </a:cubicBezTo>
                <a:cubicBezTo>
                  <a:pt x="30310" y="21"/>
                  <a:pt x="30322" y="28"/>
                  <a:pt x="30334" y="36"/>
                </a:cubicBezTo>
                <a:cubicBezTo>
                  <a:pt x="30345" y="43"/>
                  <a:pt x="30356" y="52"/>
                  <a:pt x="30366" y="62"/>
                </a:cubicBezTo>
                <a:cubicBezTo>
                  <a:pt x="30376" y="72"/>
                  <a:pt x="30384" y="82"/>
                  <a:pt x="30392" y="94"/>
                </a:cubicBezTo>
                <a:cubicBezTo>
                  <a:pt x="30400" y="106"/>
                  <a:pt x="30406" y="118"/>
                  <a:pt x="30412" y="131"/>
                </a:cubicBezTo>
                <a:cubicBezTo>
                  <a:pt x="30417" y="143"/>
                  <a:pt x="30421" y="157"/>
                  <a:pt x="30424" y="170"/>
                </a:cubicBezTo>
                <a:cubicBezTo>
                  <a:pt x="30426" y="184"/>
                  <a:pt x="30428" y="198"/>
                  <a:pt x="30428" y="212"/>
                </a:cubicBezTo>
                <a:lnTo>
                  <a:pt x="30428" y="1483"/>
                </a:lnTo>
                <a:cubicBezTo>
                  <a:pt x="30428" y="1496"/>
                  <a:pt x="30426" y="1510"/>
                  <a:pt x="30424" y="1524"/>
                </a:cubicBezTo>
                <a:cubicBezTo>
                  <a:pt x="30421" y="1537"/>
                  <a:pt x="30417" y="1551"/>
                  <a:pt x="30412" y="1564"/>
                </a:cubicBezTo>
                <a:cubicBezTo>
                  <a:pt x="30406" y="1576"/>
                  <a:pt x="30400" y="1589"/>
                  <a:pt x="30392" y="1600"/>
                </a:cubicBezTo>
                <a:cubicBezTo>
                  <a:pt x="30384" y="1612"/>
                  <a:pt x="30376" y="1622"/>
                  <a:pt x="30366" y="1632"/>
                </a:cubicBezTo>
                <a:cubicBezTo>
                  <a:pt x="30356" y="1642"/>
                  <a:pt x="30345" y="1651"/>
                  <a:pt x="30334" y="1659"/>
                </a:cubicBezTo>
                <a:cubicBezTo>
                  <a:pt x="30322" y="1666"/>
                  <a:pt x="30310" y="1673"/>
                  <a:pt x="30297" y="1678"/>
                </a:cubicBezTo>
                <a:cubicBezTo>
                  <a:pt x="30284" y="1683"/>
                  <a:pt x="30271" y="1687"/>
                  <a:pt x="30257" y="1690"/>
                </a:cubicBezTo>
                <a:cubicBezTo>
                  <a:pt x="30244" y="1693"/>
                  <a:pt x="30230" y="1694"/>
                  <a:pt x="30216" y="1694"/>
                </a:cubicBezTo>
                <a:lnTo>
                  <a:pt x="158" y="1694"/>
                </a:lnTo>
                <a:cubicBezTo>
                  <a:pt x="148" y="1694"/>
                  <a:pt x="138" y="1693"/>
                  <a:pt x="128" y="1690"/>
                </a:cubicBezTo>
                <a:cubicBezTo>
                  <a:pt x="117" y="1687"/>
                  <a:pt x="107" y="1683"/>
                  <a:pt x="98" y="1678"/>
                </a:cubicBezTo>
                <a:cubicBezTo>
                  <a:pt x="88" y="1673"/>
                  <a:pt x="79" y="1666"/>
                  <a:pt x="70" y="1659"/>
                </a:cubicBezTo>
                <a:cubicBezTo>
                  <a:pt x="62" y="1651"/>
                  <a:pt x="54" y="1642"/>
                  <a:pt x="46" y="1632"/>
                </a:cubicBezTo>
                <a:cubicBezTo>
                  <a:pt x="39" y="1622"/>
                  <a:pt x="32" y="1612"/>
                  <a:pt x="27" y="1600"/>
                </a:cubicBezTo>
                <a:cubicBezTo>
                  <a:pt x="21" y="1589"/>
                  <a:pt x="16" y="1576"/>
                  <a:pt x="12" y="1564"/>
                </a:cubicBezTo>
                <a:cubicBezTo>
                  <a:pt x="8" y="1551"/>
                  <a:pt x="5" y="1537"/>
                  <a:pt x="3" y="1524"/>
                </a:cubicBezTo>
                <a:cubicBezTo>
                  <a:pt x="1" y="1510"/>
                  <a:pt x="0" y="1496"/>
                  <a:pt x="0" y="1483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00" name="任意多边形 199"/>
          <p:cNvSpPr/>
          <p:nvPr>
            <p:custDataLst>
              <p:tags r:id="rId11"/>
            </p:custDataLst>
          </p:nvPr>
        </p:nvSpPr>
        <p:spPr>
          <a:xfrm>
            <a:off x="609480" y="4371840"/>
            <a:ext cx="76320" cy="609840"/>
          </a:xfrm>
          <a:custGeom>
            <a:avLst/>
            <a:gdLst/>
            <a:ahLst/>
            <a:cxnLst/>
            <a:rect l="0" t="0" r="r" b="b"/>
            <a:pathLst>
              <a:path w="212" h="1694">
                <a:moveTo>
                  <a:pt x="0" y="0"/>
                </a:moveTo>
                <a:lnTo>
                  <a:pt x="212" y="0"/>
                </a:lnTo>
                <a:lnTo>
                  <a:pt x="212" y="1694"/>
                </a:lnTo>
                <a:lnTo>
                  <a:pt x="0" y="1694"/>
                </a:lnTo>
                <a:lnTo>
                  <a:pt x="0" y="0"/>
                </a:lnTo>
                <a:close/>
              </a:path>
            </a:pathLst>
          </a:custGeom>
          <a:solidFill>
            <a:srgbClr val="A8BBE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01" name="文本框 200"/>
          <p:cNvSpPr txBox="1"/>
          <p:nvPr>
            <p:custDataLst>
              <p:tags r:id="rId12"/>
            </p:custDataLst>
          </p:nvPr>
        </p:nvSpPr>
        <p:spPr>
          <a:xfrm>
            <a:off x="2324160" y="3728520"/>
            <a:ext cx="1598930" cy="2305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软件</a:t>
            </a:r>
            <a:r>
              <a:rPr lang="en-US" altLang="zh-CN" sz="15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/</a:t>
            </a:r>
            <a:r>
              <a:rPr lang="zh-CN" altLang="en-US" sz="15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硬件框架搭建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02" name="文本框 201"/>
          <p:cNvSpPr txBox="1"/>
          <p:nvPr>
            <p:custDataLst>
              <p:tags r:id="rId13"/>
            </p:custDataLst>
          </p:nvPr>
        </p:nvSpPr>
        <p:spPr>
          <a:xfrm>
            <a:off x="799920" y="4566600"/>
            <a:ext cx="688975" cy="2305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500" b="0" i="0" u="none" strike="noStrike">
                <a:solidFill>
                  <a:srgbClr val="4F6FCD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2025.10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03" name="任意多边形 202"/>
          <p:cNvSpPr/>
          <p:nvPr/>
        </p:nvSpPr>
        <p:spPr>
          <a:xfrm>
            <a:off x="628560" y="5209920"/>
            <a:ext cx="10954080" cy="610200"/>
          </a:xfrm>
          <a:custGeom>
            <a:avLst/>
            <a:gdLst/>
            <a:ahLst/>
            <a:cxnLst/>
            <a:rect l="0" t="0" r="r" b="b"/>
            <a:pathLst>
              <a:path w="30428" h="1695">
                <a:moveTo>
                  <a:pt x="0" y="1482"/>
                </a:moveTo>
                <a:lnTo>
                  <a:pt x="0" y="212"/>
                </a:lnTo>
                <a:cubicBezTo>
                  <a:pt x="0" y="198"/>
                  <a:pt x="1" y="184"/>
                  <a:pt x="3" y="171"/>
                </a:cubicBezTo>
                <a:cubicBezTo>
                  <a:pt x="5" y="157"/>
                  <a:pt x="8" y="144"/>
                  <a:pt x="12" y="131"/>
                </a:cubicBezTo>
                <a:cubicBezTo>
                  <a:pt x="16" y="118"/>
                  <a:pt x="21" y="106"/>
                  <a:pt x="27" y="94"/>
                </a:cubicBezTo>
                <a:cubicBezTo>
                  <a:pt x="32" y="83"/>
                  <a:pt x="39" y="72"/>
                  <a:pt x="46" y="62"/>
                </a:cubicBezTo>
                <a:cubicBezTo>
                  <a:pt x="54" y="52"/>
                  <a:pt x="62" y="44"/>
                  <a:pt x="70" y="36"/>
                </a:cubicBezTo>
                <a:cubicBezTo>
                  <a:pt x="79" y="28"/>
                  <a:pt x="88" y="22"/>
                  <a:pt x="98" y="16"/>
                </a:cubicBezTo>
                <a:cubicBezTo>
                  <a:pt x="107" y="11"/>
                  <a:pt x="117" y="7"/>
                  <a:pt x="128" y="4"/>
                </a:cubicBezTo>
                <a:cubicBezTo>
                  <a:pt x="138" y="2"/>
                  <a:pt x="148" y="0"/>
                  <a:pt x="158" y="0"/>
                </a:cubicBezTo>
                <a:lnTo>
                  <a:pt x="30216" y="0"/>
                </a:lnTo>
                <a:cubicBezTo>
                  <a:pt x="30230" y="0"/>
                  <a:pt x="30244" y="2"/>
                  <a:pt x="30257" y="4"/>
                </a:cubicBezTo>
                <a:cubicBezTo>
                  <a:pt x="30271" y="7"/>
                  <a:pt x="30284" y="11"/>
                  <a:pt x="30297" y="16"/>
                </a:cubicBezTo>
                <a:cubicBezTo>
                  <a:pt x="30310" y="22"/>
                  <a:pt x="30322" y="28"/>
                  <a:pt x="30334" y="36"/>
                </a:cubicBezTo>
                <a:cubicBezTo>
                  <a:pt x="30345" y="44"/>
                  <a:pt x="30356" y="52"/>
                  <a:pt x="30366" y="62"/>
                </a:cubicBezTo>
                <a:cubicBezTo>
                  <a:pt x="30376" y="72"/>
                  <a:pt x="30384" y="83"/>
                  <a:pt x="30392" y="94"/>
                </a:cubicBezTo>
                <a:cubicBezTo>
                  <a:pt x="30400" y="106"/>
                  <a:pt x="30406" y="118"/>
                  <a:pt x="30412" y="131"/>
                </a:cubicBezTo>
                <a:cubicBezTo>
                  <a:pt x="30417" y="144"/>
                  <a:pt x="30421" y="157"/>
                  <a:pt x="30424" y="171"/>
                </a:cubicBezTo>
                <a:cubicBezTo>
                  <a:pt x="30426" y="184"/>
                  <a:pt x="30428" y="198"/>
                  <a:pt x="30428" y="212"/>
                </a:cubicBezTo>
                <a:lnTo>
                  <a:pt x="30428" y="1482"/>
                </a:lnTo>
                <a:cubicBezTo>
                  <a:pt x="30428" y="1496"/>
                  <a:pt x="30426" y="1510"/>
                  <a:pt x="30424" y="1523"/>
                </a:cubicBezTo>
                <a:cubicBezTo>
                  <a:pt x="30421" y="1537"/>
                  <a:pt x="30417" y="1550"/>
                  <a:pt x="30412" y="1563"/>
                </a:cubicBezTo>
                <a:cubicBezTo>
                  <a:pt x="30406" y="1576"/>
                  <a:pt x="30400" y="1588"/>
                  <a:pt x="30392" y="1599"/>
                </a:cubicBezTo>
                <a:cubicBezTo>
                  <a:pt x="30384" y="1611"/>
                  <a:pt x="30376" y="1623"/>
                  <a:pt x="30366" y="1633"/>
                </a:cubicBezTo>
                <a:cubicBezTo>
                  <a:pt x="30356" y="1642"/>
                  <a:pt x="30345" y="1651"/>
                  <a:pt x="30334" y="1659"/>
                </a:cubicBezTo>
                <a:cubicBezTo>
                  <a:pt x="30322" y="1667"/>
                  <a:pt x="30310" y="1673"/>
                  <a:pt x="30297" y="1678"/>
                </a:cubicBezTo>
                <a:cubicBezTo>
                  <a:pt x="30284" y="1684"/>
                  <a:pt x="30271" y="1688"/>
                  <a:pt x="30257" y="1690"/>
                </a:cubicBezTo>
                <a:cubicBezTo>
                  <a:pt x="30244" y="1693"/>
                  <a:pt x="30230" y="1695"/>
                  <a:pt x="30216" y="1695"/>
                </a:cubicBezTo>
                <a:lnTo>
                  <a:pt x="158" y="1695"/>
                </a:lnTo>
                <a:cubicBezTo>
                  <a:pt x="148" y="1695"/>
                  <a:pt x="138" y="1693"/>
                  <a:pt x="128" y="1690"/>
                </a:cubicBezTo>
                <a:cubicBezTo>
                  <a:pt x="117" y="1688"/>
                  <a:pt x="107" y="1684"/>
                  <a:pt x="98" y="1678"/>
                </a:cubicBezTo>
                <a:cubicBezTo>
                  <a:pt x="88" y="1673"/>
                  <a:pt x="79" y="1667"/>
                  <a:pt x="70" y="1659"/>
                </a:cubicBezTo>
                <a:cubicBezTo>
                  <a:pt x="62" y="1651"/>
                  <a:pt x="54" y="1642"/>
                  <a:pt x="46" y="1633"/>
                </a:cubicBezTo>
                <a:cubicBezTo>
                  <a:pt x="39" y="1623"/>
                  <a:pt x="32" y="1611"/>
                  <a:pt x="27" y="1599"/>
                </a:cubicBezTo>
                <a:cubicBezTo>
                  <a:pt x="21" y="1588"/>
                  <a:pt x="16" y="1576"/>
                  <a:pt x="12" y="1563"/>
                </a:cubicBezTo>
                <a:cubicBezTo>
                  <a:pt x="8" y="1550"/>
                  <a:pt x="5" y="1537"/>
                  <a:pt x="3" y="1523"/>
                </a:cubicBezTo>
                <a:cubicBezTo>
                  <a:pt x="1" y="1510"/>
                  <a:pt x="0" y="1496"/>
                  <a:pt x="0" y="1482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04" name="任意多边形 203"/>
          <p:cNvSpPr/>
          <p:nvPr>
            <p:custDataLst>
              <p:tags r:id="rId14"/>
            </p:custDataLst>
          </p:nvPr>
        </p:nvSpPr>
        <p:spPr>
          <a:xfrm>
            <a:off x="609480" y="5209920"/>
            <a:ext cx="76320" cy="610200"/>
          </a:xfrm>
          <a:custGeom>
            <a:avLst/>
            <a:gdLst/>
            <a:ahLst/>
            <a:cxnLst/>
            <a:rect l="0" t="0" r="r" b="b"/>
            <a:pathLst>
              <a:path w="212" h="1695">
                <a:moveTo>
                  <a:pt x="0" y="0"/>
                </a:moveTo>
                <a:lnTo>
                  <a:pt x="212" y="0"/>
                </a:lnTo>
                <a:lnTo>
                  <a:pt x="212" y="1695"/>
                </a:lnTo>
                <a:lnTo>
                  <a:pt x="0" y="1695"/>
                </a:lnTo>
                <a:lnTo>
                  <a:pt x="0" y="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05" name="文本框 204"/>
          <p:cNvSpPr txBox="1"/>
          <p:nvPr>
            <p:custDataLst>
              <p:tags r:id="rId15"/>
            </p:custDataLst>
          </p:nvPr>
        </p:nvSpPr>
        <p:spPr>
          <a:xfrm>
            <a:off x="2324160" y="4566600"/>
            <a:ext cx="1143000" cy="2305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 algn="l"/>
            <a:r>
              <a:rPr lang="zh-CN" altLang="en-US" sz="150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让小车跑起来</a:t>
            </a:r>
            <a:endParaRPr lang="zh-CN" altLang="en-US" sz="1500">
              <a:solidFill>
                <a:srgbClr val="1E293B"/>
              </a:solidFill>
              <a:effectLst/>
              <a:uFillTx/>
              <a:latin typeface="Noto Sans SC" panose="020B0200000000000000" charset="-122"/>
              <a:ea typeface="Noto Sans SC" panose="020B0200000000000000" charset="-122"/>
              <a:sym typeface="+mn-ea"/>
            </a:endParaRPr>
          </a:p>
        </p:txBody>
      </p:sp>
      <p:sp>
        <p:nvSpPr>
          <p:cNvPr id="206" name="文本框 205"/>
          <p:cNvSpPr txBox="1"/>
          <p:nvPr>
            <p:custDataLst>
              <p:tags r:id="rId16"/>
            </p:custDataLst>
          </p:nvPr>
        </p:nvSpPr>
        <p:spPr>
          <a:xfrm>
            <a:off x="799920" y="5405040"/>
            <a:ext cx="688975" cy="2305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500" b="0" i="0" u="none" strike="noStrike">
                <a:solidFill>
                  <a:srgbClr val="4F6FCD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2025.11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07" name="文本框 206"/>
          <p:cNvSpPr txBox="1"/>
          <p:nvPr>
            <p:custDataLst>
              <p:tags r:id="rId17"/>
            </p:custDataLst>
          </p:nvPr>
        </p:nvSpPr>
        <p:spPr>
          <a:xfrm>
            <a:off x="2324160" y="5405040"/>
            <a:ext cx="2095500" cy="2305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实现红外避障与通信</a:t>
            </a:r>
            <a:r>
              <a:rPr lang="zh-CN" sz="15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功能</a:t>
            </a:r>
            <a:endParaRPr lang="zh-CN" sz="1500" b="0" i="0" u="none" strike="noStrike">
              <a:solidFill>
                <a:srgbClr val="1E293B"/>
              </a:solidFill>
              <a:effectLst/>
              <a:uFillTx/>
              <a:latin typeface="Noto Sans SC" panose="020B0200000000000000" charset="-122"/>
              <a:ea typeface="Noto Sans SC" panose="020B0200000000000000" charset="-122"/>
            </a:endParaRPr>
          </a:p>
        </p:txBody>
      </p:sp>
      <p:pic>
        <p:nvPicPr>
          <p:cNvPr id="2" name="图片 1" descr="a89dcdc2958eae34f4e3466964042c4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100" y="1268730"/>
            <a:ext cx="12201525" cy="2018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任意多边形 207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09" name="任意多边形 208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0" name="任意多边形 209"/>
          <p:cNvSpPr/>
          <p:nvPr/>
        </p:nvSpPr>
        <p:spPr>
          <a:xfrm>
            <a:off x="0" y="4571640"/>
            <a:ext cx="2286000" cy="2286360"/>
          </a:xfrm>
          <a:custGeom>
            <a:avLst/>
            <a:gdLst/>
            <a:ahLst/>
            <a:cxnLst/>
            <a:rect l="0" t="0" r="r" b="b"/>
            <a:pathLst>
              <a:path w="6350" h="6351">
                <a:moveTo>
                  <a:pt x="6350" y="4235"/>
                </a:moveTo>
                <a:cubicBezTo>
                  <a:pt x="6350" y="4304"/>
                  <a:pt x="6349" y="4373"/>
                  <a:pt x="6345" y="4443"/>
                </a:cubicBezTo>
                <a:cubicBezTo>
                  <a:pt x="6342" y="4512"/>
                  <a:pt x="6337" y="4581"/>
                  <a:pt x="6330" y="4650"/>
                </a:cubicBezTo>
                <a:cubicBezTo>
                  <a:pt x="6323" y="4719"/>
                  <a:pt x="6315" y="4787"/>
                  <a:pt x="6305" y="4856"/>
                </a:cubicBezTo>
                <a:cubicBezTo>
                  <a:pt x="6295" y="4925"/>
                  <a:pt x="6283" y="4993"/>
                  <a:pt x="6269" y="5061"/>
                </a:cubicBezTo>
                <a:cubicBezTo>
                  <a:pt x="6256" y="5129"/>
                  <a:pt x="6240" y="5196"/>
                  <a:pt x="6224" y="5263"/>
                </a:cubicBezTo>
                <a:cubicBezTo>
                  <a:pt x="6207" y="5331"/>
                  <a:pt x="6188" y="5397"/>
                  <a:pt x="6168" y="5464"/>
                </a:cubicBezTo>
                <a:cubicBezTo>
                  <a:pt x="6148" y="5530"/>
                  <a:pt x="6126" y="5596"/>
                  <a:pt x="6103" y="5661"/>
                </a:cubicBezTo>
                <a:cubicBezTo>
                  <a:pt x="6080" y="5726"/>
                  <a:pt x="6055" y="5791"/>
                  <a:pt x="6028" y="5855"/>
                </a:cubicBezTo>
                <a:cubicBezTo>
                  <a:pt x="6002" y="5919"/>
                  <a:pt x="5974" y="5982"/>
                  <a:pt x="5944" y="6045"/>
                </a:cubicBezTo>
                <a:cubicBezTo>
                  <a:pt x="5914" y="6107"/>
                  <a:pt x="5883" y="6169"/>
                  <a:pt x="5851" y="6230"/>
                </a:cubicBezTo>
                <a:cubicBezTo>
                  <a:pt x="5829" y="6271"/>
                  <a:pt x="5806" y="6312"/>
                  <a:pt x="5783" y="6351"/>
                </a:cubicBezTo>
                <a:lnTo>
                  <a:pt x="0" y="6351"/>
                </a:lnTo>
                <a:lnTo>
                  <a:pt x="0" y="568"/>
                </a:lnTo>
                <a:cubicBezTo>
                  <a:pt x="39" y="545"/>
                  <a:pt x="80" y="522"/>
                  <a:pt x="121" y="500"/>
                </a:cubicBezTo>
                <a:cubicBezTo>
                  <a:pt x="182" y="468"/>
                  <a:pt x="244" y="437"/>
                  <a:pt x="306" y="407"/>
                </a:cubicBezTo>
                <a:cubicBezTo>
                  <a:pt x="369" y="377"/>
                  <a:pt x="432" y="349"/>
                  <a:pt x="496" y="323"/>
                </a:cubicBezTo>
                <a:cubicBezTo>
                  <a:pt x="560" y="296"/>
                  <a:pt x="625" y="271"/>
                  <a:pt x="690" y="248"/>
                </a:cubicBezTo>
                <a:cubicBezTo>
                  <a:pt x="755" y="225"/>
                  <a:pt x="821" y="203"/>
                  <a:pt x="887" y="183"/>
                </a:cubicBezTo>
                <a:cubicBezTo>
                  <a:pt x="954" y="163"/>
                  <a:pt x="1020" y="144"/>
                  <a:pt x="1088" y="127"/>
                </a:cubicBezTo>
                <a:cubicBezTo>
                  <a:pt x="1155" y="111"/>
                  <a:pt x="1222" y="95"/>
                  <a:pt x="1290" y="82"/>
                </a:cubicBezTo>
                <a:cubicBezTo>
                  <a:pt x="1358" y="68"/>
                  <a:pt x="1426" y="56"/>
                  <a:pt x="1495" y="46"/>
                </a:cubicBezTo>
                <a:cubicBezTo>
                  <a:pt x="1564" y="36"/>
                  <a:pt x="1632" y="28"/>
                  <a:pt x="1701" y="21"/>
                </a:cubicBezTo>
                <a:cubicBezTo>
                  <a:pt x="1770" y="14"/>
                  <a:pt x="1839" y="9"/>
                  <a:pt x="1908" y="6"/>
                </a:cubicBezTo>
                <a:cubicBezTo>
                  <a:pt x="1978" y="2"/>
                  <a:pt x="2047" y="0"/>
                  <a:pt x="2116" y="0"/>
                </a:cubicBezTo>
                <a:cubicBezTo>
                  <a:pt x="2185" y="0"/>
                  <a:pt x="2255" y="2"/>
                  <a:pt x="2324" y="6"/>
                </a:cubicBezTo>
                <a:cubicBezTo>
                  <a:pt x="2393" y="9"/>
                  <a:pt x="2462" y="14"/>
                  <a:pt x="2531" y="21"/>
                </a:cubicBezTo>
                <a:cubicBezTo>
                  <a:pt x="2600" y="28"/>
                  <a:pt x="2669" y="36"/>
                  <a:pt x="2737" y="46"/>
                </a:cubicBezTo>
                <a:cubicBezTo>
                  <a:pt x="2806" y="56"/>
                  <a:pt x="2874" y="68"/>
                  <a:pt x="2942" y="82"/>
                </a:cubicBezTo>
                <a:cubicBezTo>
                  <a:pt x="3010" y="95"/>
                  <a:pt x="3078" y="111"/>
                  <a:pt x="3145" y="127"/>
                </a:cubicBezTo>
                <a:cubicBezTo>
                  <a:pt x="3213" y="144"/>
                  <a:pt x="3280" y="163"/>
                  <a:pt x="3346" y="183"/>
                </a:cubicBezTo>
                <a:cubicBezTo>
                  <a:pt x="3412" y="203"/>
                  <a:pt x="3478" y="225"/>
                  <a:pt x="3543" y="248"/>
                </a:cubicBezTo>
                <a:cubicBezTo>
                  <a:pt x="3609" y="271"/>
                  <a:pt x="3673" y="296"/>
                  <a:pt x="3737" y="323"/>
                </a:cubicBezTo>
                <a:cubicBezTo>
                  <a:pt x="3801" y="349"/>
                  <a:pt x="3865" y="377"/>
                  <a:pt x="3927" y="407"/>
                </a:cubicBezTo>
                <a:cubicBezTo>
                  <a:pt x="3990" y="437"/>
                  <a:pt x="4052" y="468"/>
                  <a:pt x="4113" y="500"/>
                </a:cubicBezTo>
                <a:cubicBezTo>
                  <a:pt x="4174" y="533"/>
                  <a:pt x="4234" y="567"/>
                  <a:pt x="4294" y="603"/>
                </a:cubicBezTo>
                <a:cubicBezTo>
                  <a:pt x="4353" y="638"/>
                  <a:pt x="4411" y="675"/>
                  <a:pt x="4469" y="714"/>
                </a:cubicBezTo>
                <a:cubicBezTo>
                  <a:pt x="4527" y="752"/>
                  <a:pt x="4583" y="792"/>
                  <a:pt x="4639" y="834"/>
                </a:cubicBezTo>
                <a:cubicBezTo>
                  <a:pt x="4695" y="875"/>
                  <a:pt x="4749" y="917"/>
                  <a:pt x="4803" y="961"/>
                </a:cubicBezTo>
                <a:cubicBezTo>
                  <a:pt x="4856" y="1005"/>
                  <a:pt x="4909" y="1051"/>
                  <a:pt x="4960" y="1097"/>
                </a:cubicBezTo>
                <a:cubicBezTo>
                  <a:pt x="5011" y="1144"/>
                  <a:pt x="5062" y="1191"/>
                  <a:pt x="5111" y="1240"/>
                </a:cubicBezTo>
                <a:cubicBezTo>
                  <a:pt x="5160" y="1289"/>
                  <a:pt x="5207" y="1340"/>
                  <a:pt x="5254" y="1391"/>
                </a:cubicBezTo>
                <a:cubicBezTo>
                  <a:pt x="5300" y="1442"/>
                  <a:pt x="5346" y="1495"/>
                  <a:pt x="5390" y="1548"/>
                </a:cubicBezTo>
                <a:cubicBezTo>
                  <a:pt x="5434" y="1602"/>
                  <a:pt x="5476" y="1656"/>
                  <a:pt x="5517" y="1712"/>
                </a:cubicBezTo>
                <a:cubicBezTo>
                  <a:pt x="5559" y="1768"/>
                  <a:pt x="5599" y="1824"/>
                  <a:pt x="5637" y="1882"/>
                </a:cubicBezTo>
                <a:cubicBezTo>
                  <a:pt x="5676" y="1940"/>
                  <a:pt x="5713" y="1998"/>
                  <a:pt x="5748" y="2057"/>
                </a:cubicBezTo>
                <a:cubicBezTo>
                  <a:pt x="5784" y="2117"/>
                  <a:pt x="5818" y="2177"/>
                  <a:pt x="5851" y="2238"/>
                </a:cubicBezTo>
                <a:cubicBezTo>
                  <a:pt x="5883" y="2299"/>
                  <a:pt x="5914" y="2361"/>
                  <a:pt x="5944" y="2424"/>
                </a:cubicBezTo>
                <a:cubicBezTo>
                  <a:pt x="5974" y="2486"/>
                  <a:pt x="6002" y="2550"/>
                  <a:pt x="6028" y="2614"/>
                </a:cubicBezTo>
                <a:cubicBezTo>
                  <a:pt x="6055" y="2678"/>
                  <a:pt x="6080" y="2742"/>
                  <a:pt x="6103" y="2808"/>
                </a:cubicBezTo>
                <a:cubicBezTo>
                  <a:pt x="6126" y="2873"/>
                  <a:pt x="6148" y="2939"/>
                  <a:pt x="6168" y="3005"/>
                </a:cubicBezTo>
                <a:cubicBezTo>
                  <a:pt x="6188" y="3071"/>
                  <a:pt x="6207" y="3138"/>
                  <a:pt x="6224" y="3206"/>
                </a:cubicBezTo>
                <a:cubicBezTo>
                  <a:pt x="6240" y="3273"/>
                  <a:pt x="6256" y="3341"/>
                  <a:pt x="6269" y="3409"/>
                </a:cubicBezTo>
                <a:cubicBezTo>
                  <a:pt x="6283" y="3477"/>
                  <a:pt x="6295" y="3545"/>
                  <a:pt x="6305" y="3614"/>
                </a:cubicBezTo>
                <a:cubicBezTo>
                  <a:pt x="6315" y="3682"/>
                  <a:pt x="6323" y="3751"/>
                  <a:pt x="6330" y="3820"/>
                </a:cubicBezTo>
                <a:cubicBezTo>
                  <a:pt x="6337" y="3889"/>
                  <a:pt x="6342" y="3958"/>
                  <a:pt x="6345" y="4027"/>
                </a:cubicBezTo>
                <a:cubicBezTo>
                  <a:pt x="6349" y="4096"/>
                  <a:pt x="6350" y="4166"/>
                  <a:pt x="6350" y="4235"/>
                </a:cubicBezTo>
                <a:close/>
              </a:path>
            </a:pathLst>
          </a:custGeom>
          <a:solidFill>
            <a:srgbClr val="EDEFF2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1" name="任意多边形 210"/>
          <p:cNvSpPr/>
          <p:nvPr/>
        </p:nvSpPr>
        <p:spPr>
          <a:xfrm>
            <a:off x="9448560" y="0"/>
            <a:ext cx="2743560" cy="2743200"/>
          </a:xfrm>
          <a:custGeom>
            <a:avLst/>
            <a:gdLst/>
            <a:ahLst/>
            <a:cxnLst/>
            <a:rect l="0" t="0" r="r" b="b"/>
            <a:pathLst>
              <a:path w="7621" h="7620">
                <a:moveTo>
                  <a:pt x="7621" y="6940"/>
                </a:moveTo>
                <a:cubicBezTo>
                  <a:pt x="7573" y="6968"/>
                  <a:pt x="7525" y="6995"/>
                  <a:pt x="7476" y="7021"/>
                </a:cubicBezTo>
                <a:cubicBezTo>
                  <a:pt x="7403" y="7060"/>
                  <a:pt x="7328" y="7097"/>
                  <a:pt x="7253" y="7133"/>
                </a:cubicBezTo>
                <a:cubicBezTo>
                  <a:pt x="7178" y="7168"/>
                  <a:pt x="7102" y="7202"/>
                  <a:pt x="7025" y="7234"/>
                </a:cubicBezTo>
                <a:cubicBezTo>
                  <a:pt x="6948" y="7266"/>
                  <a:pt x="6871" y="7296"/>
                  <a:pt x="6793" y="7324"/>
                </a:cubicBezTo>
                <a:cubicBezTo>
                  <a:pt x="6714" y="7352"/>
                  <a:pt x="6635" y="7378"/>
                  <a:pt x="6556" y="7402"/>
                </a:cubicBezTo>
                <a:cubicBezTo>
                  <a:pt x="6476" y="7426"/>
                  <a:pt x="6396" y="7448"/>
                  <a:pt x="6315" y="7468"/>
                </a:cubicBezTo>
                <a:cubicBezTo>
                  <a:pt x="6235" y="7488"/>
                  <a:pt x="6154" y="7507"/>
                  <a:pt x="6072" y="7523"/>
                </a:cubicBezTo>
                <a:cubicBezTo>
                  <a:pt x="5991" y="7539"/>
                  <a:pt x="5909" y="7553"/>
                  <a:pt x="5827" y="7566"/>
                </a:cubicBezTo>
                <a:cubicBezTo>
                  <a:pt x="5744" y="7578"/>
                  <a:pt x="5662" y="7588"/>
                  <a:pt x="5579" y="7596"/>
                </a:cubicBezTo>
                <a:cubicBezTo>
                  <a:pt x="5496" y="7604"/>
                  <a:pt x="5413" y="7610"/>
                  <a:pt x="5330" y="7614"/>
                </a:cubicBezTo>
                <a:cubicBezTo>
                  <a:pt x="5247" y="7618"/>
                  <a:pt x="5164" y="7620"/>
                  <a:pt x="5081" y="7620"/>
                </a:cubicBezTo>
                <a:cubicBezTo>
                  <a:pt x="4998" y="7620"/>
                  <a:pt x="4915" y="7618"/>
                  <a:pt x="4832" y="7614"/>
                </a:cubicBezTo>
                <a:cubicBezTo>
                  <a:pt x="4749" y="7610"/>
                  <a:pt x="4666" y="7604"/>
                  <a:pt x="4583" y="7596"/>
                </a:cubicBezTo>
                <a:cubicBezTo>
                  <a:pt x="4501" y="7588"/>
                  <a:pt x="4418" y="7578"/>
                  <a:pt x="4336" y="7566"/>
                </a:cubicBezTo>
                <a:cubicBezTo>
                  <a:pt x="4254" y="7553"/>
                  <a:pt x="4172" y="7539"/>
                  <a:pt x="4090" y="7523"/>
                </a:cubicBezTo>
                <a:cubicBezTo>
                  <a:pt x="4009" y="7507"/>
                  <a:pt x="3927" y="7488"/>
                  <a:pt x="3847" y="7468"/>
                </a:cubicBezTo>
                <a:cubicBezTo>
                  <a:pt x="3766" y="7448"/>
                  <a:pt x="3686" y="7426"/>
                  <a:pt x="3607" y="7402"/>
                </a:cubicBezTo>
                <a:cubicBezTo>
                  <a:pt x="3527" y="7378"/>
                  <a:pt x="3448" y="7352"/>
                  <a:pt x="3370" y="7324"/>
                </a:cubicBezTo>
                <a:cubicBezTo>
                  <a:pt x="3291" y="7296"/>
                  <a:pt x="3214" y="7266"/>
                  <a:pt x="3137" y="7234"/>
                </a:cubicBezTo>
                <a:cubicBezTo>
                  <a:pt x="3060" y="7202"/>
                  <a:pt x="2984" y="7168"/>
                  <a:pt x="2909" y="7133"/>
                </a:cubicBezTo>
                <a:cubicBezTo>
                  <a:pt x="2834" y="7097"/>
                  <a:pt x="2760" y="7060"/>
                  <a:pt x="2686" y="7021"/>
                </a:cubicBezTo>
                <a:cubicBezTo>
                  <a:pt x="2613" y="6981"/>
                  <a:pt x="2541" y="6941"/>
                  <a:pt x="2470" y="6898"/>
                </a:cubicBezTo>
                <a:cubicBezTo>
                  <a:pt x="2398" y="6855"/>
                  <a:pt x="2328" y="6811"/>
                  <a:pt x="2259" y="6764"/>
                </a:cubicBezTo>
                <a:cubicBezTo>
                  <a:pt x="2190" y="6718"/>
                  <a:pt x="2122" y="6670"/>
                  <a:pt x="2055" y="6621"/>
                </a:cubicBezTo>
                <a:cubicBezTo>
                  <a:pt x="1988" y="6571"/>
                  <a:pt x="1923" y="6520"/>
                  <a:pt x="1858" y="6467"/>
                </a:cubicBezTo>
                <a:cubicBezTo>
                  <a:pt x="1794" y="6415"/>
                  <a:pt x="1731" y="6360"/>
                  <a:pt x="1670" y="6305"/>
                </a:cubicBezTo>
                <a:cubicBezTo>
                  <a:pt x="1608" y="6249"/>
                  <a:pt x="1548" y="6191"/>
                  <a:pt x="1489" y="6133"/>
                </a:cubicBezTo>
                <a:cubicBezTo>
                  <a:pt x="1430" y="6074"/>
                  <a:pt x="1373" y="6014"/>
                  <a:pt x="1317" y="5952"/>
                </a:cubicBezTo>
                <a:cubicBezTo>
                  <a:pt x="1261" y="5890"/>
                  <a:pt x="1207" y="5827"/>
                  <a:pt x="1154" y="5763"/>
                </a:cubicBezTo>
                <a:cubicBezTo>
                  <a:pt x="1102" y="5699"/>
                  <a:pt x="1050" y="5633"/>
                  <a:pt x="1001" y="5567"/>
                </a:cubicBezTo>
                <a:cubicBezTo>
                  <a:pt x="951" y="5500"/>
                  <a:pt x="903" y="5432"/>
                  <a:pt x="857" y="5363"/>
                </a:cubicBezTo>
                <a:cubicBezTo>
                  <a:pt x="811" y="5294"/>
                  <a:pt x="767" y="5223"/>
                  <a:pt x="724" y="5152"/>
                </a:cubicBezTo>
                <a:cubicBezTo>
                  <a:pt x="681" y="5081"/>
                  <a:pt x="640" y="5009"/>
                  <a:pt x="601" y="4935"/>
                </a:cubicBezTo>
                <a:cubicBezTo>
                  <a:pt x="562" y="4862"/>
                  <a:pt x="524" y="4788"/>
                  <a:pt x="489" y="4712"/>
                </a:cubicBezTo>
                <a:cubicBezTo>
                  <a:pt x="453" y="4637"/>
                  <a:pt x="419" y="4561"/>
                  <a:pt x="387" y="4485"/>
                </a:cubicBezTo>
                <a:cubicBezTo>
                  <a:pt x="355" y="4408"/>
                  <a:pt x="325" y="4330"/>
                  <a:pt x="297" y="4252"/>
                </a:cubicBezTo>
                <a:cubicBezTo>
                  <a:pt x="269" y="4174"/>
                  <a:pt x="243" y="4095"/>
                  <a:pt x="219" y="4015"/>
                </a:cubicBezTo>
                <a:cubicBezTo>
                  <a:pt x="195" y="3936"/>
                  <a:pt x="173" y="3855"/>
                  <a:pt x="152" y="3774"/>
                </a:cubicBezTo>
                <a:cubicBezTo>
                  <a:pt x="132" y="3693"/>
                  <a:pt x="114" y="3612"/>
                  <a:pt x="98" y="3531"/>
                </a:cubicBezTo>
                <a:cubicBezTo>
                  <a:pt x="82" y="3449"/>
                  <a:pt x="67" y="3367"/>
                  <a:pt x="55" y="3285"/>
                </a:cubicBezTo>
                <a:cubicBezTo>
                  <a:pt x="43" y="3203"/>
                  <a:pt x="33" y="3120"/>
                  <a:pt x="25" y="3037"/>
                </a:cubicBezTo>
                <a:cubicBezTo>
                  <a:pt x="16" y="2955"/>
                  <a:pt x="10" y="2872"/>
                  <a:pt x="6" y="2789"/>
                </a:cubicBezTo>
                <a:cubicBezTo>
                  <a:pt x="2" y="2706"/>
                  <a:pt x="0" y="2623"/>
                  <a:pt x="0" y="2539"/>
                </a:cubicBezTo>
                <a:cubicBezTo>
                  <a:pt x="0" y="2456"/>
                  <a:pt x="2" y="2373"/>
                  <a:pt x="6" y="2290"/>
                </a:cubicBezTo>
                <a:cubicBezTo>
                  <a:pt x="10" y="2207"/>
                  <a:pt x="16" y="2124"/>
                  <a:pt x="25" y="2042"/>
                </a:cubicBezTo>
                <a:cubicBezTo>
                  <a:pt x="33" y="1959"/>
                  <a:pt x="43" y="1876"/>
                  <a:pt x="55" y="1794"/>
                </a:cubicBezTo>
                <a:cubicBezTo>
                  <a:pt x="67" y="1712"/>
                  <a:pt x="82" y="1630"/>
                  <a:pt x="98" y="1548"/>
                </a:cubicBezTo>
                <a:cubicBezTo>
                  <a:pt x="114" y="1467"/>
                  <a:pt x="132" y="1386"/>
                  <a:pt x="152" y="1305"/>
                </a:cubicBezTo>
                <a:cubicBezTo>
                  <a:pt x="173" y="1225"/>
                  <a:pt x="195" y="1144"/>
                  <a:pt x="219" y="1065"/>
                </a:cubicBezTo>
                <a:cubicBezTo>
                  <a:pt x="243" y="985"/>
                  <a:pt x="269" y="906"/>
                  <a:pt x="297" y="828"/>
                </a:cubicBezTo>
                <a:cubicBezTo>
                  <a:pt x="325" y="750"/>
                  <a:pt x="355" y="672"/>
                  <a:pt x="387" y="595"/>
                </a:cubicBezTo>
                <a:cubicBezTo>
                  <a:pt x="419" y="519"/>
                  <a:pt x="453" y="443"/>
                  <a:pt x="489" y="368"/>
                </a:cubicBezTo>
                <a:cubicBezTo>
                  <a:pt x="524" y="292"/>
                  <a:pt x="562" y="218"/>
                  <a:pt x="601" y="145"/>
                </a:cubicBezTo>
                <a:cubicBezTo>
                  <a:pt x="627" y="96"/>
                  <a:pt x="654" y="47"/>
                  <a:pt x="682" y="0"/>
                </a:cubicBezTo>
                <a:lnTo>
                  <a:pt x="7621" y="0"/>
                </a:lnTo>
                <a:lnTo>
                  <a:pt x="7621" y="6940"/>
                </a:lnTo>
                <a:close/>
              </a:path>
            </a:pathLst>
          </a:custGeom>
          <a:solidFill>
            <a:srgbClr val="EDEFF2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212" name="图片 211"/>
          <p:cNvPicPr/>
          <p:nvPr/>
        </p:nvPicPr>
        <p:blipFill>
          <a:blip r:embed="rId1"/>
          <a:stretch>
            <a:fillRect/>
          </a:stretch>
        </p:blipFill>
        <p:spPr>
          <a:xfrm>
            <a:off x="-609480" y="3424320"/>
            <a:ext cx="13410720" cy="9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3" name="任意多边形 212"/>
          <p:cNvSpPr/>
          <p:nvPr/>
        </p:nvSpPr>
        <p:spPr>
          <a:xfrm>
            <a:off x="609480" y="609480"/>
            <a:ext cx="38520" cy="514800"/>
          </a:xfrm>
          <a:custGeom>
            <a:avLst/>
            <a:gdLst/>
            <a:ahLst/>
            <a:cxnLst/>
            <a:rect l="0" t="0" r="r" b="b"/>
            <a:pathLst>
              <a:path w="107" h="1430">
                <a:moveTo>
                  <a:pt x="0" y="0"/>
                </a:moveTo>
                <a:lnTo>
                  <a:pt x="107" y="0"/>
                </a:lnTo>
                <a:lnTo>
                  <a:pt x="107" y="1430"/>
                </a:lnTo>
                <a:lnTo>
                  <a:pt x="0" y="1430"/>
                </a:lnTo>
                <a:lnTo>
                  <a:pt x="0" y="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4" name="任意多边形 213"/>
          <p:cNvSpPr/>
          <p:nvPr/>
        </p:nvSpPr>
        <p:spPr>
          <a:xfrm>
            <a:off x="609480" y="1442880"/>
            <a:ext cx="3457800" cy="4805640"/>
          </a:xfrm>
          <a:custGeom>
            <a:avLst/>
            <a:gdLst/>
            <a:ahLst/>
            <a:cxnLst/>
            <a:rect l="0" t="0" r="r" b="b"/>
            <a:pathLst>
              <a:path w="9605" h="13349">
                <a:moveTo>
                  <a:pt x="0" y="13137"/>
                </a:moveTo>
                <a:lnTo>
                  <a:pt x="0" y="172"/>
                </a:lnTo>
                <a:cubicBezTo>
                  <a:pt x="0" y="161"/>
                  <a:pt x="1" y="149"/>
                  <a:pt x="4" y="138"/>
                </a:cubicBezTo>
                <a:cubicBezTo>
                  <a:pt x="7" y="127"/>
                  <a:pt x="11" y="117"/>
                  <a:pt x="16" y="106"/>
                </a:cubicBezTo>
                <a:cubicBezTo>
                  <a:pt x="21" y="96"/>
                  <a:pt x="28" y="86"/>
                  <a:pt x="36" y="76"/>
                </a:cubicBezTo>
                <a:cubicBezTo>
                  <a:pt x="43" y="67"/>
                  <a:pt x="52" y="58"/>
                  <a:pt x="62" y="50"/>
                </a:cubicBezTo>
                <a:cubicBezTo>
                  <a:pt x="72" y="42"/>
                  <a:pt x="82" y="35"/>
                  <a:pt x="94" y="29"/>
                </a:cubicBezTo>
                <a:cubicBezTo>
                  <a:pt x="105" y="23"/>
                  <a:pt x="118" y="17"/>
                  <a:pt x="130" y="13"/>
                </a:cubicBezTo>
                <a:cubicBezTo>
                  <a:pt x="143" y="9"/>
                  <a:pt x="157" y="5"/>
                  <a:pt x="170" y="3"/>
                </a:cubicBezTo>
                <a:cubicBezTo>
                  <a:pt x="184" y="1"/>
                  <a:pt x="198" y="0"/>
                  <a:pt x="211" y="0"/>
                </a:cubicBezTo>
                <a:lnTo>
                  <a:pt x="9394" y="0"/>
                </a:lnTo>
                <a:cubicBezTo>
                  <a:pt x="9407" y="0"/>
                  <a:pt x="9421" y="1"/>
                  <a:pt x="9435" y="3"/>
                </a:cubicBezTo>
                <a:cubicBezTo>
                  <a:pt x="9448" y="5"/>
                  <a:pt x="9462" y="9"/>
                  <a:pt x="9475" y="13"/>
                </a:cubicBezTo>
                <a:cubicBezTo>
                  <a:pt x="9487" y="17"/>
                  <a:pt x="9500" y="23"/>
                  <a:pt x="9511" y="29"/>
                </a:cubicBezTo>
                <a:cubicBezTo>
                  <a:pt x="9523" y="35"/>
                  <a:pt x="9533" y="42"/>
                  <a:pt x="9543" y="50"/>
                </a:cubicBezTo>
                <a:cubicBezTo>
                  <a:pt x="9553" y="58"/>
                  <a:pt x="9562" y="67"/>
                  <a:pt x="9570" y="76"/>
                </a:cubicBezTo>
                <a:cubicBezTo>
                  <a:pt x="9577" y="86"/>
                  <a:pt x="9584" y="96"/>
                  <a:pt x="9589" y="106"/>
                </a:cubicBezTo>
                <a:cubicBezTo>
                  <a:pt x="9594" y="117"/>
                  <a:pt x="9598" y="127"/>
                  <a:pt x="9601" y="138"/>
                </a:cubicBezTo>
                <a:cubicBezTo>
                  <a:pt x="9604" y="149"/>
                  <a:pt x="9605" y="161"/>
                  <a:pt x="9605" y="172"/>
                </a:cubicBezTo>
                <a:lnTo>
                  <a:pt x="9605" y="13137"/>
                </a:lnTo>
                <a:cubicBezTo>
                  <a:pt x="9605" y="13151"/>
                  <a:pt x="9604" y="13165"/>
                  <a:pt x="9601" y="13179"/>
                </a:cubicBezTo>
                <a:cubicBezTo>
                  <a:pt x="9598" y="13192"/>
                  <a:pt x="9594" y="13206"/>
                  <a:pt x="9589" y="13218"/>
                </a:cubicBezTo>
                <a:cubicBezTo>
                  <a:pt x="9584" y="13231"/>
                  <a:pt x="9577" y="13244"/>
                  <a:pt x="9570" y="13255"/>
                </a:cubicBezTo>
                <a:cubicBezTo>
                  <a:pt x="9562" y="13267"/>
                  <a:pt x="9553" y="13277"/>
                  <a:pt x="9543" y="13287"/>
                </a:cubicBezTo>
                <a:cubicBezTo>
                  <a:pt x="9533" y="13297"/>
                  <a:pt x="9523" y="13306"/>
                  <a:pt x="9511" y="13313"/>
                </a:cubicBezTo>
                <a:cubicBezTo>
                  <a:pt x="9500" y="13321"/>
                  <a:pt x="9487" y="13328"/>
                  <a:pt x="9475" y="13333"/>
                </a:cubicBezTo>
                <a:cubicBezTo>
                  <a:pt x="9462" y="13338"/>
                  <a:pt x="9448" y="13342"/>
                  <a:pt x="9435" y="13345"/>
                </a:cubicBezTo>
                <a:cubicBezTo>
                  <a:pt x="9421" y="13348"/>
                  <a:pt x="9407" y="13349"/>
                  <a:pt x="9394" y="13349"/>
                </a:cubicBezTo>
                <a:lnTo>
                  <a:pt x="211" y="13349"/>
                </a:lnTo>
                <a:cubicBezTo>
                  <a:pt x="198" y="13349"/>
                  <a:pt x="184" y="13348"/>
                  <a:pt x="170" y="13345"/>
                </a:cubicBezTo>
                <a:cubicBezTo>
                  <a:pt x="157" y="13342"/>
                  <a:pt x="143" y="13338"/>
                  <a:pt x="130" y="13333"/>
                </a:cubicBezTo>
                <a:cubicBezTo>
                  <a:pt x="118" y="13328"/>
                  <a:pt x="105" y="13321"/>
                  <a:pt x="94" y="13313"/>
                </a:cubicBezTo>
                <a:cubicBezTo>
                  <a:pt x="82" y="13306"/>
                  <a:pt x="72" y="13297"/>
                  <a:pt x="62" y="13287"/>
                </a:cubicBezTo>
                <a:cubicBezTo>
                  <a:pt x="52" y="13277"/>
                  <a:pt x="43" y="13267"/>
                  <a:pt x="36" y="13255"/>
                </a:cubicBezTo>
                <a:cubicBezTo>
                  <a:pt x="28" y="13244"/>
                  <a:pt x="21" y="13231"/>
                  <a:pt x="16" y="13218"/>
                </a:cubicBezTo>
                <a:cubicBezTo>
                  <a:pt x="11" y="13206"/>
                  <a:pt x="7" y="13192"/>
                  <a:pt x="4" y="13179"/>
                </a:cubicBezTo>
                <a:cubicBezTo>
                  <a:pt x="1" y="13165"/>
                  <a:pt x="0" y="13151"/>
                  <a:pt x="0" y="13137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5" name="任意多边形 214"/>
          <p:cNvSpPr/>
          <p:nvPr/>
        </p:nvSpPr>
        <p:spPr>
          <a:xfrm>
            <a:off x="609480" y="1428480"/>
            <a:ext cx="3457800" cy="76680"/>
          </a:xfrm>
          <a:custGeom>
            <a:avLst/>
            <a:gdLst/>
            <a:ahLst/>
            <a:cxnLst/>
            <a:rect l="0" t="0" r="r" b="b"/>
            <a:pathLst>
              <a:path w="9605" h="213">
                <a:moveTo>
                  <a:pt x="0" y="0"/>
                </a:moveTo>
                <a:lnTo>
                  <a:pt x="9605" y="0"/>
                </a:lnTo>
                <a:lnTo>
                  <a:pt x="9605" y="213"/>
                </a:lnTo>
                <a:lnTo>
                  <a:pt x="0" y="213"/>
                </a:lnTo>
                <a:lnTo>
                  <a:pt x="0" y="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6" name="任意多边形 215"/>
          <p:cNvSpPr/>
          <p:nvPr/>
        </p:nvSpPr>
        <p:spPr>
          <a:xfrm>
            <a:off x="838080" y="1723680"/>
            <a:ext cx="190800" cy="191160"/>
          </a:xfrm>
          <a:custGeom>
            <a:avLst/>
            <a:gdLst/>
            <a:ahLst/>
            <a:cxnLst/>
            <a:rect l="0" t="0" r="r" b="b"/>
            <a:pathLst>
              <a:path w="530" h="531">
                <a:moveTo>
                  <a:pt x="464" y="266"/>
                </a:moveTo>
                <a:cubicBezTo>
                  <a:pt x="464" y="253"/>
                  <a:pt x="463" y="240"/>
                  <a:pt x="460" y="226"/>
                </a:cubicBezTo>
                <a:cubicBezTo>
                  <a:pt x="457" y="214"/>
                  <a:pt x="454" y="201"/>
                  <a:pt x="449" y="189"/>
                </a:cubicBezTo>
                <a:cubicBezTo>
                  <a:pt x="444" y="177"/>
                  <a:pt x="438" y="166"/>
                  <a:pt x="430" y="155"/>
                </a:cubicBezTo>
                <a:cubicBezTo>
                  <a:pt x="423" y="144"/>
                  <a:pt x="415" y="134"/>
                  <a:pt x="406" y="125"/>
                </a:cubicBezTo>
                <a:cubicBezTo>
                  <a:pt x="397" y="116"/>
                  <a:pt x="386" y="107"/>
                  <a:pt x="376" y="100"/>
                </a:cubicBezTo>
                <a:cubicBezTo>
                  <a:pt x="365" y="93"/>
                  <a:pt x="353" y="87"/>
                  <a:pt x="341" y="82"/>
                </a:cubicBezTo>
                <a:cubicBezTo>
                  <a:pt x="329" y="77"/>
                  <a:pt x="317" y="73"/>
                  <a:pt x="304" y="70"/>
                </a:cubicBezTo>
                <a:cubicBezTo>
                  <a:pt x="291" y="68"/>
                  <a:pt x="278" y="67"/>
                  <a:pt x="265" y="67"/>
                </a:cubicBezTo>
                <a:cubicBezTo>
                  <a:pt x="252" y="67"/>
                  <a:pt x="239" y="68"/>
                  <a:pt x="227" y="70"/>
                </a:cubicBezTo>
                <a:cubicBezTo>
                  <a:pt x="214" y="73"/>
                  <a:pt x="202" y="77"/>
                  <a:pt x="189" y="82"/>
                </a:cubicBezTo>
                <a:cubicBezTo>
                  <a:pt x="177" y="87"/>
                  <a:pt x="166" y="93"/>
                  <a:pt x="155" y="100"/>
                </a:cubicBezTo>
                <a:cubicBezTo>
                  <a:pt x="144" y="107"/>
                  <a:pt x="134" y="116"/>
                  <a:pt x="125" y="125"/>
                </a:cubicBezTo>
                <a:cubicBezTo>
                  <a:pt x="116" y="134"/>
                  <a:pt x="108" y="144"/>
                  <a:pt x="100" y="155"/>
                </a:cubicBezTo>
                <a:cubicBezTo>
                  <a:pt x="93" y="166"/>
                  <a:pt x="87" y="177"/>
                  <a:pt x="82" y="189"/>
                </a:cubicBezTo>
                <a:cubicBezTo>
                  <a:pt x="77" y="201"/>
                  <a:pt x="73" y="214"/>
                  <a:pt x="71" y="226"/>
                </a:cubicBezTo>
                <a:cubicBezTo>
                  <a:pt x="68" y="240"/>
                  <a:pt x="67" y="253"/>
                  <a:pt x="67" y="266"/>
                </a:cubicBezTo>
                <a:cubicBezTo>
                  <a:pt x="67" y="279"/>
                  <a:pt x="68" y="292"/>
                  <a:pt x="71" y="305"/>
                </a:cubicBezTo>
                <a:cubicBezTo>
                  <a:pt x="73" y="318"/>
                  <a:pt x="77" y="330"/>
                  <a:pt x="82" y="342"/>
                </a:cubicBezTo>
                <a:cubicBezTo>
                  <a:pt x="87" y="354"/>
                  <a:pt x="93" y="365"/>
                  <a:pt x="100" y="376"/>
                </a:cubicBezTo>
                <a:cubicBezTo>
                  <a:pt x="108" y="387"/>
                  <a:pt x="116" y="397"/>
                  <a:pt x="125" y="406"/>
                </a:cubicBezTo>
                <a:cubicBezTo>
                  <a:pt x="134" y="416"/>
                  <a:pt x="144" y="424"/>
                  <a:pt x="155" y="431"/>
                </a:cubicBezTo>
                <a:cubicBezTo>
                  <a:pt x="166" y="438"/>
                  <a:pt x="177" y="444"/>
                  <a:pt x="189" y="449"/>
                </a:cubicBezTo>
                <a:cubicBezTo>
                  <a:pt x="202" y="454"/>
                  <a:pt x="214" y="458"/>
                  <a:pt x="227" y="461"/>
                </a:cubicBezTo>
                <a:cubicBezTo>
                  <a:pt x="239" y="463"/>
                  <a:pt x="252" y="464"/>
                  <a:pt x="265" y="464"/>
                </a:cubicBezTo>
                <a:cubicBezTo>
                  <a:pt x="278" y="464"/>
                  <a:pt x="291" y="463"/>
                  <a:pt x="304" y="461"/>
                </a:cubicBezTo>
                <a:cubicBezTo>
                  <a:pt x="317" y="458"/>
                  <a:pt x="329" y="454"/>
                  <a:pt x="341" y="449"/>
                </a:cubicBezTo>
                <a:cubicBezTo>
                  <a:pt x="353" y="444"/>
                  <a:pt x="365" y="438"/>
                  <a:pt x="376" y="431"/>
                </a:cubicBezTo>
                <a:cubicBezTo>
                  <a:pt x="386" y="424"/>
                  <a:pt x="397" y="416"/>
                  <a:pt x="406" y="406"/>
                </a:cubicBezTo>
                <a:cubicBezTo>
                  <a:pt x="415" y="397"/>
                  <a:pt x="423" y="387"/>
                  <a:pt x="430" y="376"/>
                </a:cubicBezTo>
                <a:cubicBezTo>
                  <a:pt x="438" y="365"/>
                  <a:pt x="444" y="354"/>
                  <a:pt x="449" y="342"/>
                </a:cubicBezTo>
                <a:cubicBezTo>
                  <a:pt x="454" y="330"/>
                  <a:pt x="457" y="318"/>
                  <a:pt x="460" y="305"/>
                </a:cubicBezTo>
                <a:cubicBezTo>
                  <a:pt x="463" y="292"/>
                  <a:pt x="464" y="279"/>
                  <a:pt x="464" y="266"/>
                </a:cubicBezTo>
                <a:moveTo>
                  <a:pt x="0" y="266"/>
                </a:moveTo>
                <a:cubicBezTo>
                  <a:pt x="0" y="249"/>
                  <a:pt x="2" y="230"/>
                  <a:pt x="5" y="213"/>
                </a:cubicBezTo>
                <a:cubicBezTo>
                  <a:pt x="8" y="196"/>
                  <a:pt x="13" y="180"/>
                  <a:pt x="20" y="164"/>
                </a:cubicBezTo>
                <a:cubicBezTo>
                  <a:pt x="27" y="148"/>
                  <a:pt x="35" y="132"/>
                  <a:pt x="44" y="118"/>
                </a:cubicBezTo>
                <a:cubicBezTo>
                  <a:pt x="55" y="104"/>
                  <a:pt x="66" y="90"/>
                  <a:pt x="78" y="78"/>
                </a:cubicBezTo>
                <a:cubicBezTo>
                  <a:pt x="91" y="66"/>
                  <a:pt x="104" y="55"/>
                  <a:pt x="118" y="45"/>
                </a:cubicBezTo>
                <a:cubicBezTo>
                  <a:pt x="133" y="35"/>
                  <a:pt x="148" y="27"/>
                  <a:pt x="164" y="21"/>
                </a:cubicBezTo>
                <a:cubicBezTo>
                  <a:pt x="180" y="14"/>
                  <a:pt x="197" y="9"/>
                  <a:pt x="214" y="6"/>
                </a:cubicBezTo>
                <a:cubicBezTo>
                  <a:pt x="231" y="2"/>
                  <a:pt x="248" y="0"/>
                  <a:pt x="265" y="0"/>
                </a:cubicBezTo>
                <a:cubicBezTo>
                  <a:pt x="283" y="0"/>
                  <a:pt x="300" y="2"/>
                  <a:pt x="317" y="6"/>
                </a:cubicBezTo>
                <a:cubicBezTo>
                  <a:pt x="334" y="9"/>
                  <a:pt x="351" y="14"/>
                  <a:pt x="367" y="21"/>
                </a:cubicBezTo>
                <a:cubicBezTo>
                  <a:pt x="383" y="27"/>
                  <a:pt x="398" y="35"/>
                  <a:pt x="412" y="45"/>
                </a:cubicBezTo>
                <a:cubicBezTo>
                  <a:pt x="427" y="55"/>
                  <a:pt x="440" y="66"/>
                  <a:pt x="453" y="78"/>
                </a:cubicBezTo>
                <a:cubicBezTo>
                  <a:pt x="465" y="90"/>
                  <a:pt x="476" y="104"/>
                  <a:pt x="485" y="118"/>
                </a:cubicBezTo>
                <a:cubicBezTo>
                  <a:pt x="495" y="132"/>
                  <a:pt x="503" y="148"/>
                  <a:pt x="510" y="164"/>
                </a:cubicBezTo>
                <a:cubicBezTo>
                  <a:pt x="517" y="180"/>
                  <a:pt x="522" y="196"/>
                  <a:pt x="525" y="213"/>
                </a:cubicBezTo>
                <a:cubicBezTo>
                  <a:pt x="528" y="230"/>
                  <a:pt x="530" y="249"/>
                  <a:pt x="530" y="266"/>
                </a:cubicBezTo>
                <a:cubicBezTo>
                  <a:pt x="530" y="283"/>
                  <a:pt x="528" y="301"/>
                  <a:pt x="525" y="318"/>
                </a:cubicBezTo>
                <a:cubicBezTo>
                  <a:pt x="522" y="335"/>
                  <a:pt x="517" y="351"/>
                  <a:pt x="510" y="367"/>
                </a:cubicBezTo>
                <a:cubicBezTo>
                  <a:pt x="503" y="383"/>
                  <a:pt x="495" y="399"/>
                  <a:pt x="485" y="413"/>
                </a:cubicBezTo>
                <a:cubicBezTo>
                  <a:pt x="476" y="427"/>
                  <a:pt x="465" y="441"/>
                  <a:pt x="453" y="453"/>
                </a:cubicBezTo>
                <a:cubicBezTo>
                  <a:pt x="440" y="465"/>
                  <a:pt x="427" y="476"/>
                  <a:pt x="412" y="486"/>
                </a:cubicBezTo>
                <a:cubicBezTo>
                  <a:pt x="398" y="496"/>
                  <a:pt x="383" y="504"/>
                  <a:pt x="367" y="510"/>
                </a:cubicBezTo>
                <a:cubicBezTo>
                  <a:pt x="351" y="517"/>
                  <a:pt x="334" y="522"/>
                  <a:pt x="317" y="526"/>
                </a:cubicBezTo>
                <a:cubicBezTo>
                  <a:pt x="300" y="529"/>
                  <a:pt x="283" y="531"/>
                  <a:pt x="265" y="531"/>
                </a:cubicBezTo>
                <a:cubicBezTo>
                  <a:pt x="248" y="531"/>
                  <a:pt x="231" y="529"/>
                  <a:pt x="214" y="526"/>
                </a:cubicBezTo>
                <a:cubicBezTo>
                  <a:pt x="197" y="522"/>
                  <a:pt x="180" y="517"/>
                  <a:pt x="164" y="510"/>
                </a:cubicBezTo>
                <a:cubicBezTo>
                  <a:pt x="148" y="504"/>
                  <a:pt x="133" y="496"/>
                  <a:pt x="118" y="486"/>
                </a:cubicBezTo>
                <a:cubicBezTo>
                  <a:pt x="104" y="476"/>
                  <a:pt x="91" y="465"/>
                  <a:pt x="78" y="453"/>
                </a:cubicBezTo>
                <a:cubicBezTo>
                  <a:pt x="66" y="441"/>
                  <a:pt x="55" y="427"/>
                  <a:pt x="44" y="413"/>
                </a:cubicBezTo>
                <a:cubicBezTo>
                  <a:pt x="35" y="399"/>
                  <a:pt x="27" y="383"/>
                  <a:pt x="20" y="367"/>
                </a:cubicBezTo>
                <a:cubicBezTo>
                  <a:pt x="13" y="351"/>
                  <a:pt x="8" y="335"/>
                  <a:pt x="5" y="318"/>
                </a:cubicBezTo>
                <a:cubicBezTo>
                  <a:pt x="2" y="301"/>
                  <a:pt x="0" y="283"/>
                  <a:pt x="0" y="266"/>
                </a:cubicBezTo>
                <a:moveTo>
                  <a:pt x="265" y="349"/>
                </a:moveTo>
                <a:cubicBezTo>
                  <a:pt x="276" y="349"/>
                  <a:pt x="287" y="347"/>
                  <a:pt x="297" y="342"/>
                </a:cubicBezTo>
                <a:cubicBezTo>
                  <a:pt x="307" y="338"/>
                  <a:pt x="316" y="332"/>
                  <a:pt x="324" y="325"/>
                </a:cubicBezTo>
                <a:cubicBezTo>
                  <a:pt x="332" y="317"/>
                  <a:pt x="338" y="308"/>
                  <a:pt x="342" y="298"/>
                </a:cubicBezTo>
                <a:cubicBezTo>
                  <a:pt x="346" y="288"/>
                  <a:pt x="348" y="277"/>
                  <a:pt x="348" y="266"/>
                </a:cubicBezTo>
                <a:cubicBezTo>
                  <a:pt x="348" y="255"/>
                  <a:pt x="346" y="245"/>
                  <a:pt x="342" y="233"/>
                </a:cubicBezTo>
                <a:cubicBezTo>
                  <a:pt x="338" y="223"/>
                  <a:pt x="332" y="214"/>
                  <a:pt x="324" y="207"/>
                </a:cubicBezTo>
                <a:cubicBezTo>
                  <a:pt x="316" y="199"/>
                  <a:pt x="307" y="193"/>
                  <a:pt x="297" y="189"/>
                </a:cubicBezTo>
                <a:cubicBezTo>
                  <a:pt x="287" y="184"/>
                  <a:pt x="276" y="182"/>
                  <a:pt x="265" y="182"/>
                </a:cubicBezTo>
                <a:cubicBezTo>
                  <a:pt x="254" y="182"/>
                  <a:pt x="244" y="184"/>
                  <a:pt x="234" y="189"/>
                </a:cubicBezTo>
                <a:cubicBezTo>
                  <a:pt x="224" y="193"/>
                  <a:pt x="215" y="199"/>
                  <a:pt x="207" y="207"/>
                </a:cubicBezTo>
                <a:cubicBezTo>
                  <a:pt x="199" y="214"/>
                  <a:pt x="193" y="223"/>
                  <a:pt x="189" y="233"/>
                </a:cubicBezTo>
                <a:cubicBezTo>
                  <a:pt x="185" y="245"/>
                  <a:pt x="183" y="255"/>
                  <a:pt x="183" y="266"/>
                </a:cubicBezTo>
                <a:cubicBezTo>
                  <a:pt x="183" y="277"/>
                  <a:pt x="185" y="288"/>
                  <a:pt x="189" y="298"/>
                </a:cubicBezTo>
                <a:cubicBezTo>
                  <a:pt x="193" y="308"/>
                  <a:pt x="199" y="317"/>
                  <a:pt x="207" y="325"/>
                </a:cubicBezTo>
                <a:cubicBezTo>
                  <a:pt x="215" y="332"/>
                  <a:pt x="224" y="338"/>
                  <a:pt x="234" y="342"/>
                </a:cubicBezTo>
                <a:cubicBezTo>
                  <a:pt x="244" y="347"/>
                  <a:pt x="254" y="349"/>
                  <a:pt x="265" y="349"/>
                </a:cubicBezTo>
                <a:moveTo>
                  <a:pt x="265" y="116"/>
                </a:moveTo>
                <a:cubicBezTo>
                  <a:pt x="275" y="116"/>
                  <a:pt x="285" y="117"/>
                  <a:pt x="294" y="119"/>
                </a:cubicBezTo>
                <a:cubicBezTo>
                  <a:pt x="304" y="121"/>
                  <a:pt x="313" y="124"/>
                  <a:pt x="322" y="128"/>
                </a:cubicBezTo>
                <a:cubicBezTo>
                  <a:pt x="331" y="131"/>
                  <a:pt x="340" y="136"/>
                  <a:pt x="348" y="141"/>
                </a:cubicBezTo>
                <a:cubicBezTo>
                  <a:pt x="356" y="147"/>
                  <a:pt x="364" y="153"/>
                  <a:pt x="371" y="160"/>
                </a:cubicBezTo>
                <a:cubicBezTo>
                  <a:pt x="378" y="167"/>
                  <a:pt x="384" y="174"/>
                  <a:pt x="389" y="182"/>
                </a:cubicBezTo>
                <a:cubicBezTo>
                  <a:pt x="395" y="190"/>
                  <a:pt x="399" y="199"/>
                  <a:pt x="403" y="208"/>
                </a:cubicBezTo>
                <a:cubicBezTo>
                  <a:pt x="407" y="217"/>
                  <a:pt x="409" y="226"/>
                  <a:pt x="411" y="236"/>
                </a:cubicBezTo>
                <a:cubicBezTo>
                  <a:pt x="413" y="247"/>
                  <a:pt x="414" y="256"/>
                  <a:pt x="414" y="266"/>
                </a:cubicBezTo>
                <a:cubicBezTo>
                  <a:pt x="414" y="276"/>
                  <a:pt x="413" y="285"/>
                  <a:pt x="411" y="295"/>
                </a:cubicBezTo>
                <a:cubicBezTo>
                  <a:pt x="409" y="305"/>
                  <a:pt x="407" y="314"/>
                  <a:pt x="403" y="323"/>
                </a:cubicBezTo>
                <a:cubicBezTo>
                  <a:pt x="399" y="332"/>
                  <a:pt x="395" y="341"/>
                  <a:pt x="389" y="349"/>
                </a:cubicBezTo>
                <a:cubicBezTo>
                  <a:pt x="384" y="357"/>
                  <a:pt x="378" y="364"/>
                  <a:pt x="371" y="371"/>
                </a:cubicBezTo>
                <a:cubicBezTo>
                  <a:pt x="364" y="378"/>
                  <a:pt x="356" y="384"/>
                  <a:pt x="348" y="390"/>
                </a:cubicBezTo>
                <a:cubicBezTo>
                  <a:pt x="340" y="395"/>
                  <a:pt x="331" y="400"/>
                  <a:pt x="322" y="404"/>
                </a:cubicBezTo>
                <a:cubicBezTo>
                  <a:pt x="313" y="407"/>
                  <a:pt x="304" y="410"/>
                  <a:pt x="294" y="412"/>
                </a:cubicBezTo>
                <a:cubicBezTo>
                  <a:pt x="285" y="414"/>
                  <a:pt x="275" y="415"/>
                  <a:pt x="265" y="415"/>
                </a:cubicBezTo>
                <a:cubicBezTo>
                  <a:pt x="256" y="415"/>
                  <a:pt x="246" y="414"/>
                  <a:pt x="236" y="412"/>
                </a:cubicBezTo>
                <a:cubicBezTo>
                  <a:pt x="227" y="410"/>
                  <a:pt x="217" y="407"/>
                  <a:pt x="208" y="404"/>
                </a:cubicBezTo>
                <a:cubicBezTo>
                  <a:pt x="199" y="400"/>
                  <a:pt x="191" y="395"/>
                  <a:pt x="183" y="390"/>
                </a:cubicBezTo>
                <a:cubicBezTo>
                  <a:pt x="175" y="384"/>
                  <a:pt x="167" y="378"/>
                  <a:pt x="160" y="371"/>
                </a:cubicBezTo>
                <a:cubicBezTo>
                  <a:pt x="153" y="364"/>
                  <a:pt x="147" y="357"/>
                  <a:pt x="142" y="349"/>
                </a:cubicBezTo>
                <a:cubicBezTo>
                  <a:pt x="136" y="341"/>
                  <a:pt x="132" y="332"/>
                  <a:pt x="128" y="323"/>
                </a:cubicBezTo>
                <a:cubicBezTo>
                  <a:pt x="124" y="314"/>
                  <a:pt x="121" y="305"/>
                  <a:pt x="119" y="295"/>
                </a:cubicBezTo>
                <a:cubicBezTo>
                  <a:pt x="118" y="285"/>
                  <a:pt x="117" y="276"/>
                  <a:pt x="117" y="266"/>
                </a:cubicBezTo>
                <a:cubicBezTo>
                  <a:pt x="117" y="256"/>
                  <a:pt x="118" y="247"/>
                  <a:pt x="119" y="236"/>
                </a:cubicBezTo>
                <a:cubicBezTo>
                  <a:pt x="121" y="226"/>
                  <a:pt x="124" y="217"/>
                  <a:pt x="128" y="208"/>
                </a:cubicBezTo>
                <a:cubicBezTo>
                  <a:pt x="132" y="199"/>
                  <a:pt x="136" y="190"/>
                  <a:pt x="142" y="182"/>
                </a:cubicBezTo>
                <a:cubicBezTo>
                  <a:pt x="147" y="174"/>
                  <a:pt x="153" y="167"/>
                  <a:pt x="160" y="160"/>
                </a:cubicBezTo>
                <a:cubicBezTo>
                  <a:pt x="167" y="153"/>
                  <a:pt x="175" y="147"/>
                  <a:pt x="183" y="141"/>
                </a:cubicBezTo>
                <a:cubicBezTo>
                  <a:pt x="191" y="136"/>
                  <a:pt x="199" y="131"/>
                  <a:pt x="208" y="128"/>
                </a:cubicBezTo>
                <a:cubicBezTo>
                  <a:pt x="217" y="124"/>
                  <a:pt x="227" y="121"/>
                  <a:pt x="236" y="119"/>
                </a:cubicBezTo>
                <a:cubicBezTo>
                  <a:pt x="246" y="117"/>
                  <a:pt x="256" y="116"/>
                  <a:pt x="265" y="116"/>
                </a:cubicBezTo>
                <a:moveTo>
                  <a:pt x="232" y="266"/>
                </a:moveTo>
                <a:cubicBezTo>
                  <a:pt x="232" y="257"/>
                  <a:pt x="236" y="249"/>
                  <a:pt x="242" y="243"/>
                </a:cubicBezTo>
                <a:cubicBezTo>
                  <a:pt x="248" y="235"/>
                  <a:pt x="256" y="232"/>
                  <a:pt x="265" y="232"/>
                </a:cubicBezTo>
                <a:cubicBezTo>
                  <a:pt x="275" y="232"/>
                  <a:pt x="282" y="235"/>
                  <a:pt x="289" y="243"/>
                </a:cubicBezTo>
                <a:cubicBezTo>
                  <a:pt x="295" y="249"/>
                  <a:pt x="298" y="257"/>
                  <a:pt x="298" y="266"/>
                </a:cubicBezTo>
                <a:cubicBezTo>
                  <a:pt x="298" y="275"/>
                  <a:pt x="295" y="283"/>
                  <a:pt x="289" y="289"/>
                </a:cubicBezTo>
                <a:cubicBezTo>
                  <a:pt x="282" y="296"/>
                  <a:pt x="275" y="299"/>
                  <a:pt x="265" y="299"/>
                </a:cubicBezTo>
                <a:cubicBezTo>
                  <a:pt x="256" y="299"/>
                  <a:pt x="248" y="296"/>
                  <a:pt x="242" y="289"/>
                </a:cubicBezTo>
                <a:cubicBezTo>
                  <a:pt x="236" y="283"/>
                  <a:pt x="232" y="275"/>
                  <a:pt x="232" y="266"/>
                </a:cubicBez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7" name="文本框 216"/>
          <p:cNvSpPr txBox="1"/>
          <p:nvPr/>
        </p:nvSpPr>
        <p:spPr>
          <a:xfrm>
            <a:off x="799920" y="662760"/>
            <a:ext cx="3543300" cy="43053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2800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项目管理（例会记录</a:t>
            </a:r>
            <a:r>
              <a:rPr lang="zh-CN" sz="2700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）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8" name="任意多边形 217"/>
          <p:cNvSpPr/>
          <p:nvPr/>
        </p:nvSpPr>
        <p:spPr>
          <a:xfrm>
            <a:off x="838080" y="2199960"/>
            <a:ext cx="152640" cy="153000"/>
          </a:xfrm>
          <a:custGeom>
            <a:avLst/>
            <a:gdLst/>
            <a:ahLst/>
            <a:cxnLst/>
            <a:rect l="0" t="0" r="r" b="b"/>
            <a:pathLst>
              <a:path w="424" h="425">
                <a:moveTo>
                  <a:pt x="211" y="425"/>
                </a:moveTo>
                <a:cubicBezTo>
                  <a:pt x="225" y="425"/>
                  <a:pt x="239" y="423"/>
                  <a:pt x="253" y="421"/>
                </a:cubicBezTo>
                <a:cubicBezTo>
                  <a:pt x="266" y="418"/>
                  <a:pt x="280" y="414"/>
                  <a:pt x="293" y="409"/>
                </a:cubicBezTo>
                <a:cubicBezTo>
                  <a:pt x="305" y="403"/>
                  <a:pt x="318" y="397"/>
                  <a:pt x="329" y="389"/>
                </a:cubicBezTo>
                <a:cubicBezTo>
                  <a:pt x="341" y="381"/>
                  <a:pt x="351" y="373"/>
                  <a:pt x="361" y="363"/>
                </a:cubicBezTo>
                <a:cubicBezTo>
                  <a:pt x="371" y="353"/>
                  <a:pt x="380" y="342"/>
                  <a:pt x="387" y="331"/>
                </a:cubicBezTo>
                <a:cubicBezTo>
                  <a:pt x="395" y="319"/>
                  <a:pt x="402" y="307"/>
                  <a:pt x="407" y="294"/>
                </a:cubicBezTo>
                <a:cubicBezTo>
                  <a:pt x="412" y="281"/>
                  <a:pt x="416" y="268"/>
                  <a:pt x="419" y="254"/>
                </a:cubicBezTo>
                <a:cubicBezTo>
                  <a:pt x="423" y="241"/>
                  <a:pt x="424" y="227"/>
                  <a:pt x="424" y="213"/>
                </a:cubicBezTo>
                <a:cubicBezTo>
                  <a:pt x="424" y="199"/>
                  <a:pt x="423" y="185"/>
                  <a:pt x="419" y="172"/>
                </a:cubicBezTo>
                <a:cubicBezTo>
                  <a:pt x="416" y="158"/>
                  <a:pt x="412" y="145"/>
                  <a:pt x="407" y="132"/>
                </a:cubicBezTo>
                <a:cubicBezTo>
                  <a:pt x="402" y="119"/>
                  <a:pt x="395" y="107"/>
                  <a:pt x="387" y="95"/>
                </a:cubicBezTo>
                <a:cubicBezTo>
                  <a:pt x="380" y="84"/>
                  <a:pt x="371" y="73"/>
                  <a:pt x="361" y="63"/>
                </a:cubicBezTo>
                <a:cubicBezTo>
                  <a:pt x="351" y="54"/>
                  <a:pt x="341" y="45"/>
                  <a:pt x="329" y="37"/>
                </a:cubicBezTo>
                <a:cubicBezTo>
                  <a:pt x="318" y="29"/>
                  <a:pt x="305" y="22"/>
                  <a:pt x="293" y="16"/>
                </a:cubicBezTo>
                <a:cubicBezTo>
                  <a:pt x="280" y="11"/>
                  <a:pt x="266" y="7"/>
                  <a:pt x="253" y="4"/>
                </a:cubicBezTo>
                <a:cubicBezTo>
                  <a:pt x="239" y="2"/>
                  <a:pt x="225" y="0"/>
                  <a:pt x="211" y="0"/>
                </a:cubicBezTo>
                <a:cubicBezTo>
                  <a:pt x="198" y="0"/>
                  <a:pt x="184" y="2"/>
                  <a:pt x="170" y="4"/>
                </a:cubicBezTo>
                <a:cubicBezTo>
                  <a:pt x="157" y="7"/>
                  <a:pt x="143" y="11"/>
                  <a:pt x="130" y="16"/>
                </a:cubicBezTo>
                <a:cubicBezTo>
                  <a:pt x="118" y="22"/>
                  <a:pt x="105" y="29"/>
                  <a:pt x="94" y="37"/>
                </a:cubicBezTo>
                <a:cubicBezTo>
                  <a:pt x="82" y="45"/>
                  <a:pt x="72" y="54"/>
                  <a:pt x="62" y="63"/>
                </a:cubicBezTo>
                <a:cubicBezTo>
                  <a:pt x="52" y="73"/>
                  <a:pt x="43" y="84"/>
                  <a:pt x="36" y="95"/>
                </a:cubicBezTo>
                <a:cubicBezTo>
                  <a:pt x="28" y="107"/>
                  <a:pt x="21" y="119"/>
                  <a:pt x="16" y="132"/>
                </a:cubicBezTo>
                <a:cubicBezTo>
                  <a:pt x="11" y="145"/>
                  <a:pt x="7" y="158"/>
                  <a:pt x="4" y="172"/>
                </a:cubicBezTo>
                <a:cubicBezTo>
                  <a:pt x="1" y="185"/>
                  <a:pt x="0" y="199"/>
                  <a:pt x="0" y="213"/>
                </a:cubicBezTo>
                <a:cubicBezTo>
                  <a:pt x="0" y="227"/>
                  <a:pt x="1" y="241"/>
                  <a:pt x="4" y="254"/>
                </a:cubicBezTo>
                <a:cubicBezTo>
                  <a:pt x="7" y="268"/>
                  <a:pt x="11" y="281"/>
                  <a:pt x="16" y="294"/>
                </a:cubicBezTo>
                <a:cubicBezTo>
                  <a:pt x="21" y="307"/>
                  <a:pt x="28" y="319"/>
                  <a:pt x="36" y="331"/>
                </a:cubicBezTo>
                <a:cubicBezTo>
                  <a:pt x="43" y="342"/>
                  <a:pt x="52" y="353"/>
                  <a:pt x="62" y="363"/>
                </a:cubicBezTo>
                <a:cubicBezTo>
                  <a:pt x="72" y="373"/>
                  <a:pt x="82" y="381"/>
                  <a:pt x="94" y="389"/>
                </a:cubicBezTo>
                <a:cubicBezTo>
                  <a:pt x="105" y="397"/>
                  <a:pt x="118" y="403"/>
                  <a:pt x="130" y="409"/>
                </a:cubicBezTo>
                <a:cubicBezTo>
                  <a:pt x="143" y="414"/>
                  <a:pt x="157" y="418"/>
                  <a:pt x="170" y="421"/>
                </a:cubicBezTo>
                <a:cubicBezTo>
                  <a:pt x="184" y="423"/>
                  <a:pt x="198" y="425"/>
                  <a:pt x="211" y="425"/>
                </a:cubicBezTo>
                <a:moveTo>
                  <a:pt x="305" y="174"/>
                </a:moveTo>
                <a:lnTo>
                  <a:pt x="199" y="280"/>
                </a:lnTo>
                <a:cubicBezTo>
                  <a:pt x="191" y="288"/>
                  <a:pt x="179" y="288"/>
                  <a:pt x="171" y="280"/>
                </a:cubicBezTo>
                <a:lnTo>
                  <a:pt x="118" y="227"/>
                </a:lnTo>
                <a:cubicBezTo>
                  <a:pt x="110" y="219"/>
                  <a:pt x="110" y="207"/>
                  <a:pt x="118" y="199"/>
                </a:cubicBezTo>
                <a:cubicBezTo>
                  <a:pt x="126" y="191"/>
                  <a:pt x="138" y="191"/>
                  <a:pt x="146" y="199"/>
                </a:cubicBezTo>
                <a:lnTo>
                  <a:pt x="185" y="238"/>
                </a:lnTo>
                <a:lnTo>
                  <a:pt x="277" y="146"/>
                </a:lnTo>
                <a:cubicBezTo>
                  <a:pt x="285" y="138"/>
                  <a:pt x="297" y="138"/>
                  <a:pt x="305" y="146"/>
                </a:cubicBezTo>
                <a:cubicBezTo>
                  <a:pt x="313" y="154"/>
                  <a:pt x="313" y="166"/>
                  <a:pt x="305" y="174"/>
                </a:cubicBezTo>
                <a:close/>
              </a:path>
            </a:pathLst>
          </a:custGeom>
          <a:solidFill>
            <a:srgbClr val="64748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9" name="文本框 218"/>
          <p:cNvSpPr txBox="1"/>
          <p:nvPr/>
        </p:nvSpPr>
        <p:spPr>
          <a:xfrm>
            <a:off x="1143000" y="1709280"/>
            <a:ext cx="952500" cy="2305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周</a:t>
            </a:r>
            <a:r>
              <a:rPr lang="zh-CN" sz="1500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例会重点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20" name="任意多边形 219"/>
          <p:cNvSpPr/>
          <p:nvPr/>
        </p:nvSpPr>
        <p:spPr>
          <a:xfrm>
            <a:off x="838080" y="2619360"/>
            <a:ext cx="152640" cy="152640"/>
          </a:xfrm>
          <a:custGeom>
            <a:avLst/>
            <a:gdLst/>
            <a:ahLst/>
            <a:cxnLst/>
            <a:rect l="0" t="0" r="r" b="b"/>
            <a:pathLst>
              <a:path w="424" h="424">
                <a:moveTo>
                  <a:pt x="211" y="424"/>
                </a:moveTo>
                <a:cubicBezTo>
                  <a:pt x="225" y="424"/>
                  <a:pt x="239" y="423"/>
                  <a:pt x="253" y="420"/>
                </a:cubicBezTo>
                <a:cubicBezTo>
                  <a:pt x="266" y="417"/>
                  <a:pt x="280" y="413"/>
                  <a:pt x="293" y="408"/>
                </a:cubicBezTo>
                <a:cubicBezTo>
                  <a:pt x="305" y="402"/>
                  <a:pt x="318" y="396"/>
                  <a:pt x="329" y="388"/>
                </a:cubicBezTo>
                <a:cubicBezTo>
                  <a:pt x="341" y="380"/>
                  <a:pt x="351" y="372"/>
                  <a:pt x="361" y="362"/>
                </a:cubicBezTo>
                <a:cubicBezTo>
                  <a:pt x="371" y="352"/>
                  <a:pt x="380" y="341"/>
                  <a:pt x="387" y="330"/>
                </a:cubicBezTo>
                <a:cubicBezTo>
                  <a:pt x="395" y="318"/>
                  <a:pt x="402" y="306"/>
                  <a:pt x="407" y="293"/>
                </a:cubicBezTo>
                <a:cubicBezTo>
                  <a:pt x="412" y="280"/>
                  <a:pt x="416" y="267"/>
                  <a:pt x="419" y="254"/>
                </a:cubicBezTo>
                <a:cubicBezTo>
                  <a:pt x="423" y="240"/>
                  <a:pt x="424" y="226"/>
                  <a:pt x="424" y="212"/>
                </a:cubicBezTo>
                <a:cubicBezTo>
                  <a:pt x="424" y="198"/>
                  <a:pt x="423" y="185"/>
                  <a:pt x="419" y="171"/>
                </a:cubicBezTo>
                <a:cubicBezTo>
                  <a:pt x="416" y="157"/>
                  <a:pt x="412" y="144"/>
                  <a:pt x="407" y="131"/>
                </a:cubicBezTo>
                <a:cubicBezTo>
                  <a:pt x="402" y="117"/>
                  <a:pt x="395" y="105"/>
                  <a:pt x="387" y="94"/>
                </a:cubicBezTo>
                <a:cubicBezTo>
                  <a:pt x="380" y="82"/>
                  <a:pt x="371" y="71"/>
                  <a:pt x="361" y="62"/>
                </a:cubicBezTo>
                <a:cubicBezTo>
                  <a:pt x="351" y="52"/>
                  <a:pt x="341" y="43"/>
                  <a:pt x="329" y="35"/>
                </a:cubicBezTo>
                <a:cubicBezTo>
                  <a:pt x="318" y="27"/>
                  <a:pt x="305" y="21"/>
                  <a:pt x="293" y="16"/>
                </a:cubicBezTo>
                <a:cubicBezTo>
                  <a:pt x="280" y="10"/>
                  <a:pt x="266" y="6"/>
                  <a:pt x="253" y="4"/>
                </a:cubicBezTo>
                <a:cubicBezTo>
                  <a:pt x="239" y="1"/>
                  <a:pt x="225" y="0"/>
                  <a:pt x="211" y="0"/>
                </a:cubicBezTo>
                <a:cubicBezTo>
                  <a:pt x="198" y="0"/>
                  <a:pt x="184" y="1"/>
                  <a:pt x="170" y="4"/>
                </a:cubicBezTo>
                <a:cubicBezTo>
                  <a:pt x="157" y="6"/>
                  <a:pt x="143" y="10"/>
                  <a:pt x="130" y="16"/>
                </a:cubicBezTo>
                <a:cubicBezTo>
                  <a:pt x="118" y="21"/>
                  <a:pt x="105" y="27"/>
                  <a:pt x="94" y="35"/>
                </a:cubicBezTo>
                <a:cubicBezTo>
                  <a:pt x="82" y="43"/>
                  <a:pt x="72" y="52"/>
                  <a:pt x="62" y="62"/>
                </a:cubicBezTo>
                <a:cubicBezTo>
                  <a:pt x="52" y="71"/>
                  <a:pt x="43" y="82"/>
                  <a:pt x="36" y="94"/>
                </a:cubicBezTo>
                <a:cubicBezTo>
                  <a:pt x="28" y="105"/>
                  <a:pt x="21" y="117"/>
                  <a:pt x="16" y="131"/>
                </a:cubicBezTo>
                <a:cubicBezTo>
                  <a:pt x="11" y="144"/>
                  <a:pt x="7" y="157"/>
                  <a:pt x="4" y="171"/>
                </a:cubicBezTo>
                <a:cubicBezTo>
                  <a:pt x="1" y="185"/>
                  <a:pt x="0" y="198"/>
                  <a:pt x="0" y="212"/>
                </a:cubicBezTo>
                <a:cubicBezTo>
                  <a:pt x="0" y="226"/>
                  <a:pt x="1" y="240"/>
                  <a:pt x="4" y="254"/>
                </a:cubicBezTo>
                <a:cubicBezTo>
                  <a:pt x="7" y="267"/>
                  <a:pt x="11" y="280"/>
                  <a:pt x="16" y="293"/>
                </a:cubicBezTo>
                <a:cubicBezTo>
                  <a:pt x="21" y="306"/>
                  <a:pt x="28" y="318"/>
                  <a:pt x="36" y="330"/>
                </a:cubicBezTo>
                <a:cubicBezTo>
                  <a:pt x="43" y="341"/>
                  <a:pt x="52" y="352"/>
                  <a:pt x="62" y="362"/>
                </a:cubicBezTo>
                <a:cubicBezTo>
                  <a:pt x="72" y="372"/>
                  <a:pt x="82" y="380"/>
                  <a:pt x="94" y="388"/>
                </a:cubicBezTo>
                <a:cubicBezTo>
                  <a:pt x="105" y="396"/>
                  <a:pt x="118" y="402"/>
                  <a:pt x="130" y="408"/>
                </a:cubicBezTo>
                <a:cubicBezTo>
                  <a:pt x="143" y="413"/>
                  <a:pt x="157" y="417"/>
                  <a:pt x="170" y="420"/>
                </a:cubicBezTo>
                <a:cubicBezTo>
                  <a:pt x="184" y="423"/>
                  <a:pt x="198" y="424"/>
                  <a:pt x="211" y="424"/>
                </a:cubicBezTo>
                <a:moveTo>
                  <a:pt x="305" y="173"/>
                </a:moveTo>
                <a:lnTo>
                  <a:pt x="199" y="279"/>
                </a:lnTo>
                <a:cubicBezTo>
                  <a:pt x="191" y="287"/>
                  <a:pt x="179" y="287"/>
                  <a:pt x="171" y="279"/>
                </a:cubicBezTo>
                <a:lnTo>
                  <a:pt x="118" y="226"/>
                </a:lnTo>
                <a:cubicBezTo>
                  <a:pt x="110" y="218"/>
                  <a:pt x="110" y="206"/>
                  <a:pt x="118" y="198"/>
                </a:cubicBezTo>
                <a:cubicBezTo>
                  <a:pt x="126" y="191"/>
                  <a:pt x="138" y="190"/>
                  <a:pt x="146" y="198"/>
                </a:cubicBezTo>
                <a:lnTo>
                  <a:pt x="185" y="237"/>
                </a:lnTo>
                <a:lnTo>
                  <a:pt x="277" y="145"/>
                </a:lnTo>
                <a:cubicBezTo>
                  <a:pt x="285" y="137"/>
                  <a:pt x="297" y="137"/>
                  <a:pt x="305" y="145"/>
                </a:cubicBezTo>
                <a:cubicBezTo>
                  <a:pt x="313" y="153"/>
                  <a:pt x="313" y="166"/>
                  <a:pt x="305" y="173"/>
                </a:cubicBezTo>
                <a:close/>
              </a:path>
            </a:pathLst>
          </a:custGeom>
          <a:solidFill>
            <a:srgbClr val="64748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21" name="文本框 220"/>
          <p:cNvSpPr txBox="1"/>
          <p:nvPr/>
        </p:nvSpPr>
        <p:spPr>
          <a:xfrm>
            <a:off x="1104840" y="2135160"/>
            <a:ext cx="1066800" cy="18415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altLang="en-US" sz="1200" b="0" i="0" u="none" strike="noStrike">
                <a:solidFill>
                  <a:srgbClr val="64748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讨论论核心问题</a:t>
            </a:r>
            <a:endParaRPr lang="zh-CN" altLang="en-US" sz="1200" b="0" i="0" u="none" strike="noStrike">
              <a:solidFill>
                <a:srgbClr val="64748B"/>
              </a:solidFill>
              <a:effectLst/>
              <a:uFillTx/>
              <a:latin typeface="Noto Sans SC" panose="020B0200000000000000" charset="-122"/>
              <a:ea typeface="Noto Sans SC" panose="020B0200000000000000" charset="-122"/>
            </a:endParaRPr>
          </a:p>
        </p:txBody>
      </p:sp>
      <p:sp>
        <p:nvSpPr>
          <p:cNvPr id="222" name="任意多边形 221"/>
          <p:cNvSpPr/>
          <p:nvPr/>
        </p:nvSpPr>
        <p:spPr>
          <a:xfrm>
            <a:off x="838080" y="3038400"/>
            <a:ext cx="152640" cy="152640"/>
          </a:xfrm>
          <a:custGeom>
            <a:avLst/>
            <a:gdLst/>
            <a:ahLst/>
            <a:cxnLst/>
            <a:rect l="0" t="0" r="r" b="b"/>
            <a:pathLst>
              <a:path w="424" h="424">
                <a:moveTo>
                  <a:pt x="211" y="424"/>
                </a:moveTo>
                <a:cubicBezTo>
                  <a:pt x="225" y="424"/>
                  <a:pt x="239" y="423"/>
                  <a:pt x="253" y="420"/>
                </a:cubicBezTo>
                <a:cubicBezTo>
                  <a:pt x="266" y="417"/>
                  <a:pt x="280" y="413"/>
                  <a:pt x="293" y="408"/>
                </a:cubicBezTo>
                <a:cubicBezTo>
                  <a:pt x="305" y="403"/>
                  <a:pt x="318" y="396"/>
                  <a:pt x="329" y="388"/>
                </a:cubicBezTo>
                <a:cubicBezTo>
                  <a:pt x="341" y="381"/>
                  <a:pt x="351" y="372"/>
                  <a:pt x="361" y="362"/>
                </a:cubicBezTo>
                <a:cubicBezTo>
                  <a:pt x="371" y="352"/>
                  <a:pt x="380" y="342"/>
                  <a:pt x="387" y="330"/>
                </a:cubicBezTo>
                <a:cubicBezTo>
                  <a:pt x="395" y="318"/>
                  <a:pt x="402" y="306"/>
                  <a:pt x="407" y="293"/>
                </a:cubicBezTo>
                <a:cubicBezTo>
                  <a:pt x="412" y="281"/>
                  <a:pt x="416" y="267"/>
                  <a:pt x="419" y="254"/>
                </a:cubicBezTo>
                <a:cubicBezTo>
                  <a:pt x="423" y="240"/>
                  <a:pt x="424" y="225"/>
                  <a:pt x="424" y="211"/>
                </a:cubicBezTo>
                <a:cubicBezTo>
                  <a:pt x="424" y="197"/>
                  <a:pt x="423" y="184"/>
                  <a:pt x="419" y="170"/>
                </a:cubicBezTo>
                <a:cubicBezTo>
                  <a:pt x="416" y="156"/>
                  <a:pt x="412" y="143"/>
                  <a:pt x="407" y="130"/>
                </a:cubicBezTo>
                <a:cubicBezTo>
                  <a:pt x="402" y="118"/>
                  <a:pt x="395" y="105"/>
                  <a:pt x="387" y="94"/>
                </a:cubicBezTo>
                <a:cubicBezTo>
                  <a:pt x="380" y="82"/>
                  <a:pt x="371" y="72"/>
                  <a:pt x="361" y="62"/>
                </a:cubicBezTo>
                <a:cubicBezTo>
                  <a:pt x="351" y="52"/>
                  <a:pt x="341" y="43"/>
                  <a:pt x="329" y="35"/>
                </a:cubicBezTo>
                <a:cubicBezTo>
                  <a:pt x="318" y="28"/>
                  <a:pt x="305" y="21"/>
                  <a:pt x="293" y="16"/>
                </a:cubicBezTo>
                <a:cubicBezTo>
                  <a:pt x="280" y="11"/>
                  <a:pt x="266" y="6"/>
                  <a:pt x="253" y="4"/>
                </a:cubicBezTo>
                <a:cubicBezTo>
                  <a:pt x="239" y="1"/>
                  <a:pt x="225" y="0"/>
                  <a:pt x="211" y="0"/>
                </a:cubicBezTo>
                <a:cubicBezTo>
                  <a:pt x="198" y="0"/>
                  <a:pt x="184" y="1"/>
                  <a:pt x="170" y="4"/>
                </a:cubicBezTo>
                <a:cubicBezTo>
                  <a:pt x="157" y="6"/>
                  <a:pt x="143" y="11"/>
                  <a:pt x="130" y="16"/>
                </a:cubicBezTo>
                <a:cubicBezTo>
                  <a:pt x="118" y="21"/>
                  <a:pt x="105" y="28"/>
                  <a:pt x="94" y="35"/>
                </a:cubicBezTo>
                <a:cubicBezTo>
                  <a:pt x="82" y="43"/>
                  <a:pt x="72" y="52"/>
                  <a:pt x="62" y="62"/>
                </a:cubicBezTo>
                <a:cubicBezTo>
                  <a:pt x="52" y="72"/>
                  <a:pt x="43" y="82"/>
                  <a:pt x="36" y="94"/>
                </a:cubicBezTo>
                <a:cubicBezTo>
                  <a:pt x="28" y="105"/>
                  <a:pt x="21" y="118"/>
                  <a:pt x="16" y="130"/>
                </a:cubicBezTo>
                <a:cubicBezTo>
                  <a:pt x="11" y="143"/>
                  <a:pt x="7" y="156"/>
                  <a:pt x="4" y="170"/>
                </a:cubicBezTo>
                <a:cubicBezTo>
                  <a:pt x="1" y="184"/>
                  <a:pt x="0" y="197"/>
                  <a:pt x="0" y="211"/>
                </a:cubicBezTo>
                <a:cubicBezTo>
                  <a:pt x="0" y="225"/>
                  <a:pt x="1" y="240"/>
                  <a:pt x="4" y="254"/>
                </a:cubicBezTo>
                <a:cubicBezTo>
                  <a:pt x="7" y="267"/>
                  <a:pt x="11" y="281"/>
                  <a:pt x="16" y="293"/>
                </a:cubicBezTo>
                <a:cubicBezTo>
                  <a:pt x="21" y="306"/>
                  <a:pt x="28" y="318"/>
                  <a:pt x="36" y="330"/>
                </a:cubicBezTo>
                <a:cubicBezTo>
                  <a:pt x="43" y="342"/>
                  <a:pt x="52" y="352"/>
                  <a:pt x="62" y="362"/>
                </a:cubicBezTo>
                <a:cubicBezTo>
                  <a:pt x="72" y="372"/>
                  <a:pt x="82" y="381"/>
                  <a:pt x="94" y="388"/>
                </a:cubicBezTo>
                <a:cubicBezTo>
                  <a:pt x="105" y="396"/>
                  <a:pt x="118" y="403"/>
                  <a:pt x="130" y="408"/>
                </a:cubicBezTo>
                <a:cubicBezTo>
                  <a:pt x="143" y="413"/>
                  <a:pt x="157" y="417"/>
                  <a:pt x="170" y="420"/>
                </a:cubicBezTo>
                <a:cubicBezTo>
                  <a:pt x="184" y="423"/>
                  <a:pt x="198" y="424"/>
                  <a:pt x="211" y="424"/>
                </a:cubicBezTo>
                <a:moveTo>
                  <a:pt x="305" y="173"/>
                </a:moveTo>
                <a:lnTo>
                  <a:pt x="199" y="279"/>
                </a:lnTo>
                <a:cubicBezTo>
                  <a:pt x="191" y="287"/>
                  <a:pt x="179" y="287"/>
                  <a:pt x="171" y="279"/>
                </a:cubicBezTo>
                <a:lnTo>
                  <a:pt x="118" y="225"/>
                </a:lnTo>
                <a:cubicBezTo>
                  <a:pt x="110" y="218"/>
                  <a:pt x="110" y="205"/>
                  <a:pt x="118" y="197"/>
                </a:cubicBezTo>
                <a:cubicBezTo>
                  <a:pt x="126" y="190"/>
                  <a:pt x="138" y="190"/>
                  <a:pt x="146" y="197"/>
                </a:cubicBezTo>
                <a:lnTo>
                  <a:pt x="185" y="237"/>
                </a:lnTo>
                <a:lnTo>
                  <a:pt x="277" y="144"/>
                </a:lnTo>
                <a:cubicBezTo>
                  <a:pt x="285" y="137"/>
                  <a:pt x="297" y="137"/>
                  <a:pt x="305" y="144"/>
                </a:cubicBezTo>
                <a:cubicBezTo>
                  <a:pt x="313" y="152"/>
                  <a:pt x="313" y="165"/>
                  <a:pt x="305" y="172"/>
                </a:cubicBezTo>
                <a:lnTo>
                  <a:pt x="305" y="173"/>
                </a:lnTo>
                <a:close/>
              </a:path>
            </a:pathLst>
          </a:custGeom>
          <a:solidFill>
            <a:srgbClr val="64748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23" name="文本框 222"/>
          <p:cNvSpPr txBox="1"/>
          <p:nvPr/>
        </p:nvSpPr>
        <p:spPr>
          <a:xfrm>
            <a:off x="1104840" y="2554200"/>
            <a:ext cx="609600" cy="18415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200" b="0" i="0" u="none" strike="noStrike">
                <a:solidFill>
                  <a:srgbClr val="64748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任务分配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24" name="任意多边形 223"/>
          <p:cNvSpPr/>
          <p:nvPr/>
        </p:nvSpPr>
        <p:spPr>
          <a:xfrm>
            <a:off x="4371840" y="1442880"/>
            <a:ext cx="3448440" cy="4805640"/>
          </a:xfrm>
          <a:custGeom>
            <a:avLst/>
            <a:gdLst/>
            <a:ahLst/>
            <a:cxnLst/>
            <a:rect l="0" t="0" r="r" b="b"/>
            <a:pathLst>
              <a:path w="9579" h="13349">
                <a:moveTo>
                  <a:pt x="0" y="13137"/>
                </a:moveTo>
                <a:lnTo>
                  <a:pt x="0" y="172"/>
                </a:lnTo>
                <a:cubicBezTo>
                  <a:pt x="0" y="161"/>
                  <a:pt x="1" y="149"/>
                  <a:pt x="4" y="138"/>
                </a:cubicBezTo>
                <a:cubicBezTo>
                  <a:pt x="7" y="127"/>
                  <a:pt x="11" y="117"/>
                  <a:pt x="16" y="106"/>
                </a:cubicBezTo>
                <a:cubicBezTo>
                  <a:pt x="21" y="96"/>
                  <a:pt x="28" y="86"/>
                  <a:pt x="36" y="76"/>
                </a:cubicBezTo>
                <a:cubicBezTo>
                  <a:pt x="43" y="67"/>
                  <a:pt x="52" y="58"/>
                  <a:pt x="62" y="50"/>
                </a:cubicBezTo>
                <a:cubicBezTo>
                  <a:pt x="72" y="42"/>
                  <a:pt x="82" y="35"/>
                  <a:pt x="94" y="29"/>
                </a:cubicBezTo>
                <a:cubicBezTo>
                  <a:pt x="106" y="23"/>
                  <a:pt x="118" y="17"/>
                  <a:pt x="131" y="13"/>
                </a:cubicBezTo>
                <a:cubicBezTo>
                  <a:pt x="143" y="9"/>
                  <a:pt x="157" y="5"/>
                  <a:pt x="170" y="3"/>
                </a:cubicBezTo>
                <a:cubicBezTo>
                  <a:pt x="184" y="1"/>
                  <a:pt x="198" y="0"/>
                  <a:pt x="212" y="0"/>
                </a:cubicBezTo>
                <a:lnTo>
                  <a:pt x="9367" y="0"/>
                </a:lnTo>
                <a:cubicBezTo>
                  <a:pt x="9381" y="0"/>
                  <a:pt x="9395" y="1"/>
                  <a:pt x="9408" y="3"/>
                </a:cubicBezTo>
                <a:cubicBezTo>
                  <a:pt x="9422" y="5"/>
                  <a:pt x="9435" y="9"/>
                  <a:pt x="9448" y="13"/>
                </a:cubicBezTo>
                <a:cubicBezTo>
                  <a:pt x="9461" y="17"/>
                  <a:pt x="9473" y="23"/>
                  <a:pt x="9485" y="29"/>
                </a:cubicBezTo>
                <a:cubicBezTo>
                  <a:pt x="9496" y="35"/>
                  <a:pt x="9507" y="42"/>
                  <a:pt x="9517" y="50"/>
                </a:cubicBezTo>
                <a:cubicBezTo>
                  <a:pt x="9527" y="58"/>
                  <a:pt x="9535" y="67"/>
                  <a:pt x="9543" y="76"/>
                </a:cubicBezTo>
                <a:cubicBezTo>
                  <a:pt x="9551" y="86"/>
                  <a:pt x="9557" y="96"/>
                  <a:pt x="9563" y="106"/>
                </a:cubicBezTo>
                <a:cubicBezTo>
                  <a:pt x="9568" y="117"/>
                  <a:pt x="9572" y="127"/>
                  <a:pt x="9575" y="138"/>
                </a:cubicBezTo>
                <a:cubicBezTo>
                  <a:pt x="9577" y="149"/>
                  <a:pt x="9579" y="161"/>
                  <a:pt x="9579" y="172"/>
                </a:cubicBezTo>
                <a:lnTo>
                  <a:pt x="9579" y="13137"/>
                </a:lnTo>
                <a:cubicBezTo>
                  <a:pt x="9579" y="13151"/>
                  <a:pt x="9577" y="13165"/>
                  <a:pt x="9575" y="13179"/>
                </a:cubicBezTo>
                <a:cubicBezTo>
                  <a:pt x="9572" y="13192"/>
                  <a:pt x="9568" y="13206"/>
                  <a:pt x="9563" y="13218"/>
                </a:cubicBezTo>
                <a:cubicBezTo>
                  <a:pt x="9557" y="13231"/>
                  <a:pt x="9551" y="13244"/>
                  <a:pt x="9543" y="13255"/>
                </a:cubicBezTo>
                <a:cubicBezTo>
                  <a:pt x="9535" y="13267"/>
                  <a:pt x="9527" y="13277"/>
                  <a:pt x="9517" y="13287"/>
                </a:cubicBezTo>
                <a:cubicBezTo>
                  <a:pt x="9507" y="13297"/>
                  <a:pt x="9496" y="13306"/>
                  <a:pt x="9485" y="13313"/>
                </a:cubicBezTo>
                <a:cubicBezTo>
                  <a:pt x="9473" y="13321"/>
                  <a:pt x="9461" y="13328"/>
                  <a:pt x="9448" y="13333"/>
                </a:cubicBezTo>
                <a:cubicBezTo>
                  <a:pt x="9435" y="13338"/>
                  <a:pt x="9422" y="13342"/>
                  <a:pt x="9408" y="13345"/>
                </a:cubicBezTo>
                <a:cubicBezTo>
                  <a:pt x="9395" y="13348"/>
                  <a:pt x="9381" y="13349"/>
                  <a:pt x="9367" y="13349"/>
                </a:cubicBezTo>
                <a:lnTo>
                  <a:pt x="212" y="13349"/>
                </a:lnTo>
                <a:cubicBezTo>
                  <a:pt x="198" y="13349"/>
                  <a:pt x="184" y="13348"/>
                  <a:pt x="170" y="13345"/>
                </a:cubicBezTo>
                <a:cubicBezTo>
                  <a:pt x="157" y="13342"/>
                  <a:pt x="143" y="13338"/>
                  <a:pt x="131" y="13333"/>
                </a:cubicBezTo>
                <a:cubicBezTo>
                  <a:pt x="118" y="13328"/>
                  <a:pt x="106" y="13321"/>
                  <a:pt x="94" y="13313"/>
                </a:cubicBezTo>
                <a:cubicBezTo>
                  <a:pt x="82" y="13306"/>
                  <a:pt x="72" y="13297"/>
                  <a:pt x="62" y="13287"/>
                </a:cubicBezTo>
                <a:cubicBezTo>
                  <a:pt x="52" y="13277"/>
                  <a:pt x="43" y="13267"/>
                  <a:pt x="36" y="13255"/>
                </a:cubicBezTo>
                <a:cubicBezTo>
                  <a:pt x="28" y="13244"/>
                  <a:pt x="21" y="13231"/>
                  <a:pt x="16" y="13218"/>
                </a:cubicBezTo>
                <a:cubicBezTo>
                  <a:pt x="11" y="13206"/>
                  <a:pt x="7" y="13192"/>
                  <a:pt x="4" y="13179"/>
                </a:cubicBezTo>
                <a:cubicBezTo>
                  <a:pt x="1" y="13165"/>
                  <a:pt x="0" y="13151"/>
                  <a:pt x="0" y="13137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25" name="任意多边形 224"/>
          <p:cNvSpPr/>
          <p:nvPr/>
        </p:nvSpPr>
        <p:spPr>
          <a:xfrm>
            <a:off x="4371840" y="1428480"/>
            <a:ext cx="3448440" cy="76680"/>
          </a:xfrm>
          <a:custGeom>
            <a:avLst/>
            <a:gdLst/>
            <a:ahLst/>
            <a:cxnLst/>
            <a:rect l="0" t="0" r="r" b="b"/>
            <a:pathLst>
              <a:path w="9579" h="213">
                <a:moveTo>
                  <a:pt x="0" y="0"/>
                </a:moveTo>
                <a:lnTo>
                  <a:pt x="9579" y="0"/>
                </a:lnTo>
                <a:lnTo>
                  <a:pt x="9579" y="213"/>
                </a:lnTo>
                <a:lnTo>
                  <a:pt x="0" y="213"/>
                </a:lnTo>
                <a:lnTo>
                  <a:pt x="0" y="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27" name="文本框 226"/>
          <p:cNvSpPr txBox="1"/>
          <p:nvPr/>
        </p:nvSpPr>
        <p:spPr>
          <a:xfrm>
            <a:off x="1104840" y="2973240"/>
            <a:ext cx="1219200" cy="18415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200" b="0" i="0" u="none" strike="noStrike">
                <a:solidFill>
                  <a:srgbClr val="64748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追踪任务</a:t>
            </a:r>
            <a:r>
              <a:rPr lang="zh-CN" sz="1200" b="0" i="0" u="none" strike="noStrike">
                <a:solidFill>
                  <a:srgbClr val="64748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完成情况</a:t>
            </a:r>
            <a:endParaRPr lang="zh-CN" sz="1200" b="0" i="0" u="none" strike="noStrike">
              <a:solidFill>
                <a:srgbClr val="64748B"/>
              </a:solidFill>
              <a:effectLst/>
              <a:uFillTx/>
              <a:latin typeface="Noto Sans SC" panose="020B0200000000000000" charset="-122"/>
              <a:ea typeface="Noto Sans SC" panose="020B0200000000000000" charset="-122"/>
            </a:endParaRPr>
          </a:p>
        </p:txBody>
      </p:sp>
      <p:sp>
        <p:nvSpPr>
          <p:cNvPr id="232" name="任意多边形 231"/>
          <p:cNvSpPr/>
          <p:nvPr/>
        </p:nvSpPr>
        <p:spPr>
          <a:xfrm>
            <a:off x="8124480" y="1442880"/>
            <a:ext cx="3458160" cy="4805640"/>
          </a:xfrm>
          <a:custGeom>
            <a:avLst/>
            <a:gdLst/>
            <a:ahLst/>
            <a:cxnLst/>
            <a:rect l="0" t="0" r="r" b="b"/>
            <a:pathLst>
              <a:path w="9606" h="13349">
                <a:moveTo>
                  <a:pt x="0" y="13137"/>
                </a:moveTo>
                <a:lnTo>
                  <a:pt x="0" y="172"/>
                </a:lnTo>
                <a:cubicBezTo>
                  <a:pt x="0" y="161"/>
                  <a:pt x="2" y="149"/>
                  <a:pt x="5" y="138"/>
                </a:cubicBezTo>
                <a:cubicBezTo>
                  <a:pt x="7" y="127"/>
                  <a:pt x="11" y="117"/>
                  <a:pt x="17" y="106"/>
                </a:cubicBezTo>
                <a:cubicBezTo>
                  <a:pt x="22" y="96"/>
                  <a:pt x="28" y="86"/>
                  <a:pt x="36" y="76"/>
                </a:cubicBezTo>
                <a:cubicBezTo>
                  <a:pt x="44" y="67"/>
                  <a:pt x="53" y="58"/>
                  <a:pt x="62" y="50"/>
                </a:cubicBezTo>
                <a:cubicBezTo>
                  <a:pt x="72" y="42"/>
                  <a:pt x="83" y="35"/>
                  <a:pt x="95" y="29"/>
                </a:cubicBezTo>
                <a:cubicBezTo>
                  <a:pt x="106" y="23"/>
                  <a:pt x="118" y="17"/>
                  <a:pt x="131" y="13"/>
                </a:cubicBezTo>
                <a:cubicBezTo>
                  <a:pt x="144" y="9"/>
                  <a:pt x="157" y="5"/>
                  <a:pt x="171" y="3"/>
                </a:cubicBezTo>
                <a:cubicBezTo>
                  <a:pt x="184" y="1"/>
                  <a:pt x="198" y="0"/>
                  <a:pt x="212" y="0"/>
                </a:cubicBezTo>
                <a:lnTo>
                  <a:pt x="9394" y="0"/>
                </a:lnTo>
                <a:cubicBezTo>
                  <a:pt x="9408" y="0"/>
                  <a:pt x="9422" y="1"/>
                  <a:pt x="9435" y="3"/>
                </a:cubicBezTo>
                <a:cubicBezTo>
                  <a:pt x="9449" y="5"/>
                  <a:pt x="9462" y="9"/>
                  <a:pt x="9475" y="13"/>
                </a:cubicBezTo>
                <a:cubicBezTo>
                  <a:pt x="9488" y="17"/>
                  <a:pt x="9500" y="23"/>
                  <a:pt x="9512" y="29"/>
                </a:cubicBezTo>
                <a:cubicBezTo>
                  <a:pt x="9523" y="35"/>
                  <a:pt x="9534" y="42"/>
                  <a:pt x="9544" y="50"/>
                </a:cubicBezTo>
                <a:cubicBezTo>
                  <a:pt x="9554" y="58"/>
                  <a:pt x="9562" y="67"/>
                  <a:pt x="9570" y="76"/>
                </a:cubicBezTo>
                <a:cubicBezTo>
                  <a:pt x="9578" y="86"/>
                  <a:pt x="9584" y="96"/>
                  <a:pt x="9590" y="106"/>
                </a:cubicBezTo>
                <a:cubicBezTo>
                  <a:pt x="9595" y="117"/>
                  <a:pt x="9599" y="127"/>
                  <a:pt x="9602" y="138"/>
                </a:cubicBezTo>
                <a:cubicBezTo>
                  <a:pt x="9604" y="149"/>
                  <a:pt x="9606" y="161"/>
                  <a:pt x="9606" y="172"/>
                </a:cubicBezTo>
                <a:lnTo>
                  <a:pt x="9606" y="13137"/>
                </a:lnTo>
                <a:cubicBezTo>
                  <a:pt x="9606" y="13151"/>
                  <a:pt x="9604" y="13165"/>
                  <a:pt x="9602" y="13179"/>
                </a:cubicBezTo>
                <a:cubicBezTo>
                  <a:pt x="9599" y="13192"/>
                  <a:pt x="9595" y="13206"/>
                  <a:pt x="9590" y="13218"/>
                </a:cubicBezTo>
                <a:cubicBezTo>
                  <a:pt x="9584" y="13231"/>
                  <a:pt x="9578" y="13244"/>
                  <a:pt x="9570" y="13255"/>
                </a:cubicBezTo>
                <a:cubicBezTo>
                  <a:pt x="9562" y="13267"/>
                  <a:pt x="9554" y="13277"/>
                  <a:pt x="9544" y="13287"/>
                </a:cubicBezTo>
                <a:cubicBezTo>
                  <a:pt x="9534" y="13297"/>
                  <a:pt x="9523" y="13306"/>
                  <a:pt x="9512" y="13313"/>
                </a:cubicBezTo>
                <a:cubicBezTo>
                  <a:pt x="9500" y="13321"/>
                  <a:pt x="9488" y="13328"/>
                  <a:pt x="9475" y="13333"/>
                </a:cubicBezTo>
                <a:cubicBezTo>
                  <a:pt x="9462" y="13338"/>
                  <a:pt x="9449" y="13342"/>
                  <a:pt x="9435" y="13345"/>
                </a:cubicBezTo>
                <a:cubicBezTo>
                  <a:pt x="9422" y="13348"/>
                  <a:pt x="9408" y="13349"/>
                  <a:pt x="9394" y="13349"/>
                </a:cubicBezTo>
                <a:lnTo>
                  <a:pt x="212" y="13349"/>
                </a:lnTo>
                <a:cubicBezTo>
                  <a:pt x="198" y="13349"/>
                  <a:pt x="184" y="13348"/>
                  <a:pt x="171" y="13345"/>
                </a:cubicBezTo>
                <a:cubicBezTo>
                  <a:pt x="157" y="13342"/>
                  <a:pt x="144" y="13338"/>
                  <a:pt x="131" y="13333"/>
                </a:cubicBezTo>
                <a:cubicBezTo>
                  <a:pt x="118" y="13328"/>
                  <a:pt x="106" y="13321"/>
                  <a:pt x="95" y="13313"/>
                </a:cubicBezTo>
                <a:cubicBezTo>
                  <a:pt x="83" y="13306"/>
                  <a:pt x="72" y="13297"/>
                  <a:pt x="62" y="13287"/>
                </a:cubicBezTo>
                <a:cubicBezTo>
                  <a:pt x="53" y="13277"/>
                  <a:pt x="44" y="13267"/>
                  <a:pt x="36" y="13255"/>
                </a:cubicBezTo>
                <a:cubicBezTo>
                  <a:pt x="28" y="13244"/>
                  <a:pt x="22" y="13231"/>
                  <a:pt x="17" y="13218"/>
                </a:cubicBezTo>
                <a:cubicBezTo>
                  <a:pt x="11" y="13206"/>
                  <a:pt x="7" y="13192"/>
                  <a:pt x="5" y="13179"/>
                </a:cubicBezTo>
                <a:cubicBezTo>
                  <a:pt x="2" y="13165"/>
                  <a:pt x="0" y="13151"/>
                  <a:pt x="0" y="13137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33" name="任意多边形 232"/>
          <p:cNvSpPr/>
          <p:nvPr/>
        </p:nvSpPr>
        <p:spPr>
          <a:xfrm>
            <a:off x="8124480" y="1428480"/>
            <a:ext cx="3458160" cy="76680"/>
          </a:xfrm>
          <a:custGeom>
            <a:avLst/>
            <a:gdLst/>
            <a:ahLst/>
            <a:cxnLst/>
            <a:rect l="0" t="0" r="r" b="b"/>
            <a:pathLst>
              <a:path w="9606" h="213">
                <a:moveTo>
                  <a:pt x="0" y="0"/>
                </a:moveTo>
                <a:lnTo>
                  <a:pt x="9606" y="0"/>
                </a:lnTo>
                <a:lnTo>
                  <a:pt x="9606" y="213"/>
                </a:lnTo>
                <a:lnTo>
                  <a:pt x="0" y="213"/>
                </a:lnTo>
                <a:lnTo>
                  <a:pt x="0" y="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34" name="任意多边形 233"/>
          <p:cNvSpPr/>
          <p:nvPr/>
        </p:nvSpPr>
        <p:spPr>
          <a:xfrm>
            <a:off x="4440210" y="1557310"/>
            <a:ext cx="191160" cy="191160"/>
          </a:xfrm>
          <a:custGeom>
            <a:avLst/>
            <a:gdLst/>
            <a:ahLst/>
            <a:cxnLst/>
            <a:rect l="0" t="0" r="r" b="b"/>
            <a:pathLst>
              <a:path w="531" h="531">
                <a:moveTo>
                  <a:pt x="330" y="10"/>
                </a:moveTo>
                <a:cubicBezTo>
                  <a:pt x="317" y="-3"/>
                  <a:pt x="296" y="-3"/>
                  <a:pt x="283" y="10"/>
                </a:cubicBezTo>
                <a:lnTo>
                  <a:pt x="159" y="134"/>
                </a:lnTo>
                <a:cubicBezTo>
                  <a:pt x="146" y="147"/>
                  <a:pt x="146" y="168"/>
                  <a:pt x="159" y="181"/>
                </a:cubicBezTo>
                <a:lnTo>
                  <a:pt x="175" y="198"/>
                </a:lnTo>
                <a:cubicBezTo>
                  <a:pt x="188" y="210"/>
                  <a:pt x="209" y="210"/>
                  <a:pt x="222" y="198"/>
                </a:cubicBezTo>
                <a:lnTo>
                  <a:pt x="226" y="193"/>
                </a:lnTo>
                <a:lnTo>
                  <a:pt x="337" y="305"/>
                </a:lnTo>
                <a:lnTo>
                  <a:pt x="333" y="309"/>
                </a:lnTo>
                <a:cubicBezTo>
                  <a:pt x="320" y="322"/>
                  <a:pt x="320" y="343"/>
                  <a:pt x="333" y="356"/>
                </a:cubicBezTo>
                <a:lnTo>
                  <a:pt x="350" y="372"/>
                </a:lnTo>
                <a:cubicBezTo>
                  <a:pt x="363" y="385"/>
                  <a:pt x="384" y="385"/>
                  <a:pt x="397" y="372"/>
                </a:cubicBezTo>
                <a:lnTo>
                  <a:pt x="521" y="248"/>
                </a:lnTo>
                <a:cubicBezTo>
                  <a:pt x="534" y="234"/>
                  <a:pt x="534" y="213"/>
                  <a:pt x="521" y="200"/>
                </a:cubicBezTo>
                <a:lnTo>
                  <a:pt x="504" y="184"/>
                </a:lnTo>
                <a:cubicBezTo>
                  <a:pt x="492" y="171"/>
                  <a:pt x="471" y="171"/>
                  <a:pt x="458" y="184"/>
                </a:cubicBezTo>
                <a:lnTo>
                  <a:pt x="454" y="188"/>
                </a:lnTo>
                <a:lnTo>
                  <a:pt x="343" y="78"/>
                </a:lnTo>
                <a:lnTo>
                  <a:pt x="347" y="73"/>
                </a:lnTo>
                <a:cubicBezTo>
                  <a:pt x="360" y="61"/>
                  <a:pt x="360" y="40"/>
                  <a:pt x="347" y="27"/>
                </a:cubicBezTo>
                <a:lnTo>
                  <a:pt x="330" y="10"/>
                </a:lnTo>
                <a:moveTo>
                  <a:pt x="173" y="309"/>
                </a:moveTo>
                <a:cubicBezTo>
                  <a:pt x="160" y="296"/>
                  <a:pt x="139" y="296"/>
                  <a:pt x="126" y="309"/>
                </a:cubicBezTo>
                <a:lnTo>
                  <a:pt x="10" y="425"/>
                </a:lnTo>
                <a:cubicBezTo>
                  <a:pt x="-3" y="438"/>
                  <a:pt x="-3" y="458"/>
                  <a:pt x="10" y="471"/>
                </a:cubicBezTo>
                <a:lnTo>
                  <a:pt x="60" y="521"/>
                </a:lnTo>
                <a:cubicBezTo>
                  <a:pt x="73" y="534"/>
                  <a:pt x="94" y="534"/>
                  <a:pt x="106" y="521"/>
                </a:cubicBezTo>
                <a:lnTo>
                  <a:pt x="222" y="405"/>
                </a:lnTo>
                <a:cubicBezTo>
                  <a:pt x="235" y="392"/>
                  <a:pt x="235" y="371"/>
                  <a:pt x="222" y="358"/>
                </a:cubicBezTo>
                <a:lnTo>
                  <a:pt x="221" y="357"/>
                </a:lnTo>
                <a:lnTo>
                  <a:pt x="282" y="296"/>
                </a:lnTo>
                <a:lnTo>
                  <a:pt x="235" y="250"/>
                </a:lnTo>
                <a:lnTo>
                  <a:pt x="174" y="310"/>
                </a:lnTo>
                <a:lnTo>
                  <a:pt x="173" y="309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36" name="文本框 235"/>
          <p:cNvSpPr txBox="1"/>
          <p:nvPr/>
        </p:nvSpPr>
        <p:spPr>
          <a:xfrm>
            <a:off x="4728410" y="1556880"/>
            <a:ext cx="92202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决策记录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84065" y="836930"/>
            <a:ext cx="2277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已进行</a:t>
            </a:r>
            <a:r>
              <a:rPr lang="en-US" altLang="zh-CN"/>
              <a:t>6</a:t>
            </a:r>
            <a:r>
              <a:rPr lang="zh-CN" altLang="en-US"/>
              <a:t>次</a:t>
            </a:r>
            <a:endParaRPr lang="zh-CN" altLang="en-US"/>
          </a:p>
        </p:txBody>
      </p:sp>
      <p:pic>
        <p:nvPicPr>
          <p:cNvPr id="6" name="图片 5" descr="Screenshot_20251109_145204_com_tencent_mobileqq_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920" y="1812290"/>
            <a:ext cx="3100070" cy="4601845"/>
          </a:xfrm>
          <a:prstGeom prst="rect">
            <a:avLst/>
          </a:prstGeom>
        </p:spPr>
      </p:pic>
      <p:pic>
        <p:nvPicPr>
          <p:cNvPr id="7" name="图片 6" descr="Screenshot_20251109_145216_com_tencent_mobileqq_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455" y="1504950"/>
            <a:ext cx="3438525" cy="5204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任意多边形 294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96" name="任意多边形 295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97" name="任意多边形 296"/>
          <p:cNvSpPr/>
          <p:nvPr/>
        </p:nvSpPr>
        <p:spPr>
          <a:xfrm>
            <a:off x="6057720" y="2000160"/>
            <a:ext cx="76680" cy="952920"/>
          </a:xfrm>
          <a:custGeom>
            <a:avLst/>
            <a:gdLst/>
            <a:ahLst/>
            <a:cxnLst/>
            <a:rect l="0" t="0" r="r" b="b"/>
            <a:pathLst>
              <a:path w="213" h="2647">
                <a:moveTo>
                  <a:pt x="0" y="0"/>
                </a:moveTo>
                <a:lnTo>
                  <a:pt x="213" y="0"/>
                </a:lnTo>
                <a:lnTo>
                  <a:pt x="213" y="2647"/>
                </a:lnTo>
                <a:lnTo>
                  <a:pt x="0" y="2647"/>
                </a:lnTo>
                <a:lnTo>
                  <a:pt x="0" y="0"/>
                </a:lnTo>
                <a:close/>
              </a:path>
            </a:pathLst>
          </a:custGeom>
          <a:solidFill>
            <a:srgbClr val="A8BBE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98" name="任意多边形 297"/>
          <p:cNvSpPr/>
          <p:nvPr/>
        </p:nvSpPr>
        <p:spPr>
          <a:xfrm>
            <a:off x="6057720" y="3904920"/>
            <a:ext cx="76680" cy="952920"/>
          </a:xfrm>
          <a:custGeom>
            <a:avLst/>
            <a:gdLst/>
            <a:ahLst/>
            <a:cxnLst/>
            <a:rect l="0" t="0" r="r" b="b"/>
            <a:pathLst>
              <a:path w="213" h="2647">
                <a:moveTo>
                  <a:pt x="0" y="0"/>
                </a:moveTo>
                <a:lnTo>
                  <a:pt x="213" y="0"/>
                </a:lnTo>
                <a:lnTo>
                  <a:pt x="213" y="2647"/>
                </a:lnTo>
                <a:lnTo>
                  <a:pt x="0" y="2647"/>
                </a:lnTo>
                <a:lnTo>
                  <a:pt x="0" y="0"/>
                </a:lnTo>
                <a:close/>
              </a:path>
            </a:pathLst>
          </a:custGeom>
          <a:solidFill>
            <a:srgbClr val="A8BBE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99" name="任意多边形 298"/>
          <p:cNvSpPr/>
          <p:nvPr/>
        </p:nvSpPr>
        <p:spPr>
          <a:xfrm>
            <a:off x="1218960" y="685440"/>
            <a:ext cx="1905480" cy="1905480"/>
          </a:xfrm>
          <a:custGeom>
            <a:avLst/>
            <a:gdLst/>
            <a:ahLst/>
            <a:cxnLst/>
            <a:rect l="0" t="0" r="r" b="b"/>
            <a:pathLst>
              <a:path w="5293" h="5293">
                <a:moveTo>
                  <a:pt x="5293" y="2647"/>
                </a:moveTo>
                <a:cubicBezTo>
                  <a:pt x="5293" y="2691"/>
                  <a:pt x="5292" y="2734"/>
                  <a:pt x="5290" y="2777"/>
                </a:cubicBezTo>
                <a:cubicBezTo>
                  <a:pt x="5288" y="2820"/>
                  <a:pt x="5284" y="2864"/>
                  <a:pt x="5280" y="2907"/>
                </a:cubicBezTo>
                <a:cubicBezTo>
                  <a:pt x="5276" y="2950"/>
                  <a:pt x="5271" y="2993"/>
                  <a:pt x="5264" y="3036"/>
                </a:cubicBezTo>
                <a:cubicBezTo>
                  <a:pt x="5258" y="3078"/>
                  <a:pt x="5250" y="3121"/>
                  <a:pt x="5242" y="3164"/>
                </a:cubicBezTo>
                <a:cubicBezTo>
                  <a:pt x="5234" y="3206"/>
                  <a:pt x="5224" y="3248"/>
                  <a:pt x="5214" y="3290"/>
                </a:cubicBezTo>
                <a:cubicBezTo>
                  <a:pt x="5203" y="3332"/>
                  <a:pt x="5191" y="3374"/>
                  <a:pt x="5179" y="3415"/>
                </a:cubicBezTo>
                <a:cubicBezTo>
                  <a:pt x="5166" y="3457"/>
                  <a:pt x="5153" y="3498"/>
                  <a:pt x="5138" y="3539"/>
                </a:cubicBezTo>
                <a:cubicBezTo>
                  <a:pt x="5124" y="3579"/>
                  <a:pt x="5108" y="3620"/>
                  <a:pt x="5091" y="3660"/>
                </a:cubicBezTo>
                <a:cubicBezTo>
                  <a:pt x="5075" y="3700"/>
                  <a:pt x="5057" y="3739"/>
                  <a:pt x="5039" y="3779"/>
                </a:cubicBezTo>
                <a:cubicBezTo>
                  <a:pt x="5020" y="3818"/>
                  <a:pt x="5001" y="3856"/>
                  <a:pt x="4980" y="3895"/>
                </a:cubicBezTo>
                <a:cubicBezTo>
                  <a:pt x="4960" y="3933"/>
                  <a:pt x="4939" y="3970"/>
                  <a:pt x="4916" y="4008"/>
                </a:cubicBezTo>
                <a:cubicBezTo>
                  <a:pt x="4894" y="4045"/>
                  <a:pt x="4871" y="4081"/>
                  <a:pt x="4847" y="4117"/>
                </a:cubicBezTo>
                <a:cubicBezTo>
                  <a:pt x="4823" y="4153"/>
                  <a:pt x="4798" y="4189"/>
                  <a:pt x="4772" y="4223"/>
                </a:cubicBezTo>
                <a:cubicBezTo>
                  <a:pt x="4746" y="4258"/>
                  <a:pt x="4720" y="4292"/>
                  <a:pt x="4692" y="4326"/>
                </a:cubicBezTo>
                <a:cubicBezTo>
                  <a:pt x="4665" y="4359"/>
                  <a:pt x="4637" y="4392"/>
                  <a:pt x="4607" y="4424"/>
                </a:cubicBezTo>
                <a:cubicBezTo>
                  <a:pt x="4578" y="4456"/>
                  <a:pt x="4548" y="4488"/>
                  <a:pt x="4517" y="4518"/>
                </a:cubicBezTo>
                <a:cubicBezTo>
                  <a:pt x="4486" y="4549"/>
                  <a:pt x="4455" y="4579"/>
                  <a:pt x="4423" y="4608"/>
                </a:cubicBezTo>
                <a:cubicBezTo>
                  <a:pt x="4391" y="4637"/>
                  <a:pt x="4358" y="4665"/>
                  <a:pt x="4324" y="4693"/>
                </a:cubicBezTo>
                <a:cubicBezTo>
                  <a:pt x="4291" y="4720"/>
                  <a:pt x="4257" y="4747"/>
                  <a:pt x="4222" y="4772"/>
                </a:cubicBezTo>
                <a:cubicBezTo>
                  <a:pt x="4187" y="4798"/>
                  <a:pt x="4152" y="4823"/>
                  <a:pt x="4116" y="4847"/>
                </a:cubicBezTo>
                <a:cubicBezTo>
                  <a:pt x="4080" y="4871"/>
                  <a:pt x="4043" y="4894"/>
                  <a:pt x="4006" y="4917"/>
                </a:cubicBezTo>
                <a:cubicBezTo>
                  <a:pt x="3969" y="4939"/>
                  <a:pt x="3931" y="4960"/>
                  <a:pt x="3893" y="4981"/>
                </a:cubicBezTo>
                <a:cubicBezTo>
                  <a:pt x="3855" y="5001"/>
                  <a:pt x="3816" y="5021"/>
                  <a:pt x="3777" y="5039"/>
                </a:cubicBezTo>
                <a:cubicBezTo>
                  <a:pt x="3738" y="5058"/>
                  <a:pt x="3699" y="5075"/>
                  <a:pt x="3659" y="5092"/>
                </a:cubicBezTo>
                <a:cubicBezTo>
                  <a:pt x="3619" y="5108"/>
                  <a:pt x="3578" y="5124"/>
                  <a:pt x="3537" y="5138"/>
                </a:cubicBezTo>
                <a:cubicBezTo>
                  <a:pt x="3497" y="5153"/>
                  <a:pt x="3455" y="5167"/>
                  <a:pt x="3414" y="5179"/>
                </a:cubicBezTo>
                <a:cubicBezTo>
                  <a:pt x="3373" y="5192"/>
                  <a:pt x="3331" y="5203"/>
                  <a:pt x="3289" y="5214"/>
                </a:cubicBezTo>
                <a:cubicBezTo>
                  <a:pt x="3247" y="5224"/>
                  <a:pt x="3205" y="5234"/>
                  <a:pt x="3162" y="5242"/>
                </a:cubicBezTo>
                <a:cubicBezTo>
                  <a:pt x="3120" y="5251"/>
                  <a:pt x="3077" y="5258"/>
                  <a:pt x="3034" y="5265"/>
                </a:cubicBezTo>
                <a:cubicBezTo>
                  <a:pt x="2991" y="5271"/>
                  <a:pt x="2948" y="5276"/>
                  <a:pt x="2905" y="5280"/>
                </a:cubicBezTo>
                <a:cubicBezTo>
                  <a:pt x="2862" y="5285"/>
                  <a:pt x="2819" y="5288"/>
                  <a:pt x="2776" y="5290"/>
                </a:cubicBezTo>
                <a:cubicBezTo>
                  <a:pt x="2733" y="5292"/>
                  <a:pt x="2689" y="5293"/>
                  <a:pt x="2646" y="5293"/>
                </a:cubicBezTo>
                <a:cubicBezTo>
                  <a:pt x="2603" y="5293"/>
                  <a:pt x="2559" y="5292"/>
                  <a:pt x="2516" y="5290"/>
                </a:cubicBezTo>
                <a:cubicBezTo>
                  <a:pt x="2473" y="5288"/>
                  <a:pt x="2430" y="5285"/>
                  <a:pt x="2387" y="5280"/>
                </a:cubicBezTo>
                <a:cubicBezTo>
                  <a:pt x="2344" y="5276"/>
                  <a:pt x="2301" y="5271"/>
                  <a:pt x="2258" y="5265"/>
                </a:cubicBezTo>
                <a:cubicBezTo>
                  <a:pt x="2215" y="5258"/>
                  <a:pt x="2172" y="5251"/>
                  <a:pt x="2130" y="5242"/>
                </a:cubicBezTo>
                <a:cubicBezTo>
                  <a:pt x="2087" y="5234"/>
                  <a:pt x="2045" y="5224"/>
                  <a:pt x="2003" y="5214"/>
                </a:cubicBezTo>
                <a:cubicBezTo>
                  <a:pt x="1961" y="5203"/>
                  <a:pt x="1919" y="5192"/>
                  <a:pt x="1878" y="5179"/>
                </a:cubicBezTo>
                <a:cubicBezTo>
                  <a:pt x="1837" y="5167"/>
                  <a:pt x="1795" y="5153"/>
                  <a:pt x="1755" y="5139"/>
                </a:cubicBezTo>
                <a:cubicBezTo>
                  <a:pt x="1714" y="5124"/>
                  <a:pt x="1673" y="5108"/>
                  <a:pt x="1633" y="5092"/>
                </a:cubicBezTo>
                <a:cubicBezTo>
                  <a:pt x="1593" y="5075"/>
                  <a:pt x="1554" y="5058"/>
                  <a:pt x="1515" y="5039"/>
                </a:cubicBezTo>
                <a:cubicBezTo>
                  <a:pt x="1476" y="5021"/>
                  <a:pt x="1437" y="5001"/>
                  <a:pt x="1399" y="4981"/>
                </a:cubicBezTo>
                <a:cubicBezTo>
                  <a:pt x="1361" y="4960"/>
                  <a:pt x="1323" y="4939"/>
                  <a:pt x="1286" y="4917"/>
                </a:cubicBezTo>
                <a:cubicBezTo>
                  <a:pt x="1249" y="4894"/>
                  <a:pt x="1212" y="4871"/>
                  <a:pt x="1176" y="4847"/>
                </a:cubicBezTo>
                <a:cubicBezTo>
                  <a:pt x="1140" y="4823"/>
                  <a:pt x="1105" y="4798"/>
                  <a:pt x="1070" y="4772"/>
                </a:cubicBezTo>
                <a:cubicBezTo>
                  <a:pt x="1035" y="4747"/>
                  <a:pt x="1001" y="4720"/>
                  <a:pt x="968" y="4693"/>
                </a:cubicBezTo>
                <a:cubicBezTo>
                  <a:pt x="934" y="4665"/>
                  <a:pt x="901" y="4637"/>
                  <a:pt x="869" y="4608"/>
                </a:cubicBezTo>
                <a:cubicBezTo>
                  <a:pt x="837" y="4579"/>
                  <a:pt x="806" y="4549"/>
                  <a:pt x="775" y="4518"/>
                </a:cubicBezTo>
                <a:cubicBezTo>
                  <a:pt x="744" y="4488"/>
                  <a:pt x="715" y="4456"/>
                  <a:pt x="686" y="4424"/>
                </a:cubicBezTo>
                <a:cubicBezTo>
                  <a:pt x="656" y="4392"/>
                  <a:pt x="628" y="4359"/>
                  <a:pt x="601" y="4326"/>
                </a:cubicBezTo>
                <a:cubicBezTo>
                  <a:pt x="573" y="4292"/>
                  <a:pt x="547" y="4258"/>
                  <a:pt x="521" y="4223"/>
                </a:cubicBezTo>
                <a:cubicBezTo>
                  <a:pt x="495" y="4189"/>
                  <a:pt x="470" y="4153"/>
                  <a:pt x="446" y="4117"/>
                </a:cubicBezTo>
                <a:cubicBezTo>
                  <a:pt x="422" y="4081"/>
                  <a:pt x="399" y="4045"/>
                  <a:pt x="377" y="4008"/>
                </a:cubicBezTo>
                <a:cubicBezTo>
                  <a:pt x="354" y="3970"/>
                  <a:pt x="333" y="3933"/>
                  <a:pt x="313" y="3895"/>
                </a:cubicBezTo>
                <a:cubicBezTo>
                  <a:pt x="292" y="3856"/>
                  <a:pt x="273" y="3818"/>
                  <a:pt x="254" y="3779"/>
                </a:cubicBezTo>
                <a:cubicBezTo>
                  <a:pt x="236" y="3739"/>
                  <a:pt x="218" y="3700"/>
                  <a:pt x="202" y="3660"/>
                </a:cubicBezTo>
                <a:cubicBezTo>
                  <a:pt x="185" y="3620"/>
                  <a:pt x="169" y="3579"/>
                  <a:pt x="155" y="3539"/>
                </a:cubicBezTo>
                <a:cubicBezTo>
                  <a:pt x="140" y="3498"/>
                  <a:pt x="127" y="3457"/>
                  <a:pt x="114" y="3415"/>
                </a:cubicBezTo>
                <a:cubicBezTo>
                  <a:pt x="102" y="3374"/>
                  <a:pt x="90" y="3332"/>
                  <a:pt x="79" y="3290"/>
                </a:cubicBezTo>
                <a:cubicBezTo>
                  <a:pt x="69" y="3248"/>
                  <a:pt x="59" y="3206"/>
                  <a:pt x="51" y="3164"/>
                </a:cubicBezTo>
                <a:cubicBezTo>
                  <a:pt x="43" y="3121"/>
                  <a:pt x="35" y="3078"/>
                  <a:pt x="29" y="3036"/>
                </a:cubicBezTo>
                <a:cubicBezTo>
                  <a:pt x="22" y="2993"/>
                  <a:pt x="17" y="2950"/>
                  <a:pt x="13" y="2907"/>
                </a:cubicBezTo>
                <a:cubicBezTo>
                  <a:pt x="9" y="2864"/>
                  <a:pt x="5" y="2820"/>
                  <a:pt x="3" y="2777"/>
                </a:cubicBezTo>
                <a:cubicBezTo>
                  <a:pt x="1" y="2734"/>
                  <a:pt x="0" y="2691"/>
                  <a:pt x="0" y="2647"/>
                </a:cubicBezTo>
                <a:cubicBezTo>
                  <a:pt x="0" y="2604"/>
                  <a:pt x="1" y="2561"/>
                  <a:pt x="3" y="2518"/>
                </a:cubicBezTo>
                <a:cubicBezTo>
                  <a:pt x="5" y="2474"/>
                  <a:pt x="9" y="2431"/>
                  <a:pt x="13" y="2388"/>
                </a:cubicBezTo>
                <a:cubicBezTo>
                  <a:pt x="17" y="2345"/>
                  <a:pt x="22" y="2302"/>
                  <a:pt x="29" y="2259"/>
                </a:cubicBezTo>
                <a:cubicBezTo>
                  <a:pt x="35" y="2216"/>
                  <a:pt x="43" y="2174"/>
                  <a:pt x="51" y="2131"/>
                </a:cubicBezTo>
                <a:cubicBezTo>
                  <a:pt x="59" y="2089"/>
                  <a:pt x="69" y="2046"/>
                  <a:pt x="79" y="2004"/>
                </a:cubicBezTo>
                <a:cubicBezTo>
                  <a:pt x="90" y="1962"/>
                  <a:pt x="102" y="1921"/>
                  <a:pt x="114" y="1879"/>
                </a:cubicBezTo>
                <a:cubicBezTo>
                  <a:pt x="127" y="1838"/>
                  <a:pt x="140" y="1797"/>
                  <a:pt x="155" y="1756"/>
                </a:cubicBezTo>
                <a:cubicBezTo>
                  <a:pt x="169" y="1715"/>
                  <a:pt x="185" y="1675"/>
                  <a:pt x="202" y="1635"/>
                </a:cubicBezTo>
                <a:cubicBezTo>
                  <a:pt x="218" y="1595"/>
                  <a:pt x="236" y="1555"/>
                  <a:pt x="254" y="1516"/>
                </a:cubicBezTo>
                <a:cubicBezTo>
                  <a:pt x="273" y="1477"/>
                  <a:pt x="292" y="1438"/>
                  <a:pt x="313" y="1400"/>
                </a:cubicBezTo>
                <a:cubicBezTo>
                  <a:pt x="333" y="1362"/>
                  <a:pt x="354" y="1324"/>
                  <a:pt x="377" y="1287"/>
                </a:cubicBezTo>
                <a:cubicBezTo>
                  <a:pt x="399" y="1250"/>
                  <a:pt x="422" y="1213"/>
                  <a:pt x="446" y="1177"/>
                </a:cubicBezTo>
                <a:cubicBezTo>
                  <a:pt x="470" y="1141"/>
                  <a:pt x="495" y="1106"/>
                  <a:pt x="521" y="1071"/>
                </a:cubicBezTo>
                <a:cubicBezTo>
                  <a:pt x="547" y="1036"/>
                  <a:pt x="573" y="1002"/>
                  <a:pt x="601" y="969"/>
                </a:cubicBezTo>
                <a:cubicBezTo>
                  <a:pt x="628" y="935"/>
                  <a:pt x="656" y="903"/>
                  <a:pt x="686" y="870"/>
                </a:cubicBezTo>
                <a:cubicBezTo>
                  <a:pt x="715" y="838"/>
                  <a:pt x="744" y="807"/>
                  <a:pt x="775" y="776"/>
                </a:cubicBezTo>
                <a:cubicBezTo>
                  <a:pt x="806" y="746"/>
                  <a:pt x="837" y="715"/>
                  <a:pt x="869" y="686"/>
                </a:cubicBezTo>
                <a:cubicBezTo>
                  <a:pt x="901" y="657"/>
                  <a:pt x="934" y="629"/>
                  <a:pt x="968" y="601"/>
                </a:cubicBezTo>
                <a:cubicBezTo>
                  <a:pt x="1001" y="574"/>
                  <a:pt x="1035" y="547"/>
                  <a:pt x="1070" y="521"/>
                </a:cubicBezTo>
                <a:cubicBezTo>
                  <a:pt x="1105" y="495"/>
                  <a:pt x="1140" y="470"/>
                  <a:pt x="1176" y="446"/>
                </a:cubicBezTo>
                <a:cubicBezTo>
                  <a:pt x="1212" y="422"/>
                  <a:pt x="1249" y="399"/>
                  <a:pt x="1286" y="377"/>
                </a:cubicBezTo>
                <a:cubicBezTo>
                  <a:pt x="1323" y="355"/>
                  <a:pt x="1361" y="333"/>
                  <a:pt x="1399" y="313"/>
                </a:cubicBezTo>
                <a:cubicBezTo>
                  <a:pt x="1437" y="293"/>
                  <a:pt x="1476" y="273"/>
                  <a:pt x="1515" y="255"/>
                </a:cubicBezTo>
                <a:cubicBezTo>
                  <a:pt x="1554" y="236"/>
                  <a:pt x="1593" y="218"/>
                  <a:pt x="1633" y="202"/>
                </a:cubicBezTo>
                <a:cubicBezTo>
                  <a:pt x="1673" y="185"/>
                  <a:pt x="1714" y="170"/>
                  <a:pt x="1755" y="155"/>
                </a:cubicBezTo>
                <a:cubicBezTo>
                  <a:pt x="1795" y="141"/>
                  <a:pt x="1837" y="127"/>
                  <a:pt x="1878" y="114"/>
                </a:cubicBezTo>
                <a:cubicBezTo>
                  <a:pt x="1919" y="102"/>
                  <a:pt x="1961" y="90"/>
                  <a:pt x="2003" y="80"/>
                </a:cubicBezTo>
                <a:cubicBezTo>
                  <a:pt x="2045" y="69"/>
                  <a:pt x="2087" y="60"/>
                  <a:pt x="2130" y="51"/>
                </a:cubicBezTo>
                <a:cubicBezTo>
                  <a:pt x="2172" y="43"/>
                  <a:pt x="2215" y="35"/>
                  <a:pt x="2258" y="29"/>
                </a:cubicBezTo>
                <a:cubicBezTo>
                  <a:pt x="2301" y="23"/>
                  <a:pt x="2344" y="17"/>
                  <a:pt x="2387" y="13"/>
                </a:cubicBezTo>
                <a:cubicBezTo>
                  <a:pt x="2430" y="9"/>
                  <a:pt x="2473" y="6"/>
                  <a:pt x="2516" y="4"/>
                </a:cubicBezTo>
                <a:cubicBezTo>
                  <a:pt x="2559" y="2"/>
                  <a:pt x="2603" y="0"/>
                  <a:pt x="2646" y="0"/>
                </a:cubicBezTo>
                <a:cubicBezTo>
                  <a:pt x="2689" y="0"/>
                  <a:pt x="2733" y="2"/>
                  <a:pt x="2776" y="4"/>
                </a:cubicBezTo>
                <a:cubicBezTo>
                  <a:pt x="2819" y="6"/>
                  <a:pt x="2862" y="9"/>
                  <a:pt x="2905" y="13"/>
                </a:cubicBezTo>
                <a:cubicBezTo>
                  <a:pt x="2948" y="17"/>
                  <a:pt x="2991" y="23"/>
                  <a:pt x="3034" y="29"/>
                </a:cubicBezTo>
                <a:cubicBezTo>
                  <a:pt x="3077" y="35"/>
                  <a:pt x="3120" y="43"/>
                  <a:pt x="3162" y="51"/>
                </a:cubicBezTo>
                <a:cubicBezTo>
                  <a:pt x="3205" y="60"/>
                  <a:pt x="3247" y="69"/>
                  <a:pt x="3289" y="80"/>
                </a:cubicBezTo>
                <a:cubicBezTo>
                  <a:pt x="3331" y="90"/>
                  <a:pt x="3373" y="102"/>
                  <a:pt x="3414" y="114"/>
                </a:cubicBezTo>
                <a:cubicBezTo>
                  <a:pt x="3455" y="127"/>
                  <a:pt x="3497" y="141"/>
                  <a:pt x="3537" y="155"/>
                </a:cubicBezTo>
                <a:cubicBezTo>
                  <a:pt x="3578" y="170"/>
                  <a:pt x="3619" y="185"/>
                  <a:pt x="3659" y="202"/>
                </a:cubicBezTo>
                <a:cubicBezTo>
                  <a:pt x="3699" y="218"/>
                  <a:pt x="3738" y="236"/>
                  <a:pt x="3777" y="255"/>
                </a:cubicBezTo>
                <a:cubicBezTo>
                  <a:pt x="3816" y="273"/>
                  <a:pt x="3855" y="293"/>
                  <a:pt x="3893" y="313"/>
                </a:cubicBezTo>
                <a:cubicBezTo>
                  <a:pt x="3931" y="333"/>
                  <a:pt x="3969" y="355"/>
                  <a:pt x="4006" y="377"/>
                </a:cubicBezTo>
                <a:cubicBezTo>
                  <a:pt x="4043" y="399"/>
                  <a:pt x="4080" y="422"/>
                  <a:pt x="4116" y="446"/>
                </a:cubicBezTo>
                <a:cubicBezTo>
                  <a:pt x="4152" y="470"/>
                  <a:pt x="4187" y="495"/>
                  <a:pt x="4222" y="521"/>
                </a:cubicBezTo>
                <a:cubicBezTo>
                  <a:pt x="4257" y="547"/>
                  <a:pt x="4291" y="574"/>
                  <a:pt x="4324" y="601"/>
                </a:cubicBezTo>
                <a:cubicBezTo>
                  <a:pt x="4358" y="629"/>
                  <a:pt x="4391" y="657"/>
                  <a:pt x="4423" y="686"/>
                </a:cubicBezTo>
                <a:cubicBezTo>
                  <a:pt x="4455" y="715"/>
                  <a:pt x="4486" y="746"/>
                  <a:pt x="4517" y="776"/>
                </a:cubicBezTo>
                <a:cubicBezTo>
                  <a:pt x="4548" y="807"/>
                  <a:pt x="4578" y="838"/>
                  <a:pt x="4607" y="870"/>
                </a:cubicBezTo>
                <a:cubicBezTo>
                  <a:pt x="4637" y="903"/>
                  <a:pt x="4665" y="935"/>
                  <a:pt x="4692" y="969"/>
                </a:cubicBezTo>
                <a:cubicBezTo>
                  <a:pt x="4720" y="1002"/>
                  <a:pt x="4746" y="1036"/>
                  <a:pt x="4772" y="1071"/>
                </a:cubicBezTo>
                <a:cubicBezTo>
                  <a:pt x="4798" y="1106"/>
                  <a:pt x="4823" y="1141"/>
                  <a:pt x="4847" y="1177"/>
                </a:cubicBezTo>
                <a:cubicBezTo>
                  <a:pt x="4871" y="1213"/>
                  <a:pt x="4894" y="1250"/>
                  <a:pt x="4916" y="1287"/>
                </a:cubicBezTo>
                <a:cubicBezTo>
                  <a:pt x="4939" y="1324"/>
                  <a:pt x="4960" y="1362"/>
                  <a:pt x="4980" y="1400"/>
                </a:cubicBezTo>
                <a:cubicBezTo>
                  <a:pt x="5001" y="1438"/>
                  <a:pt x="5020" y="1477"/>
                  <a:pt x="5039" y="1516"/>
                </a:cubicBezTo>
                <a:cubicBezTo>
                  <a:pt x="5057" y="1555"/>
                  <a:pt x="5075" y="1595"/>
                  <a:pt x="5091" y="1635"/>
                </a:cubicBezTo>
                <a:cubicBezTo>
                  <a:pt x="5108" y="1675"/>
                  <a:pt x="5124" y="1715"/>
                  <a:pt x="5138" y="1756"/>
                </a:cubicBezTo>
                <a:cubicBezTo>
                  <a:pt x="5153" y="1797"/>
                  <a:pt x="5166" y="1838"/>
                  <a:pt x="5179" y="1879"/>
                </a:cubicBezTo>
                <a:cubicBezTo>
                  <a:pt x="5191" y="1921"/>
                  <a:pt x="5203" y="1962"/>
                  <a:pt x="5214" y="2004"/>
                </a:cubicBezTo>
                <a:cubicBezTo>
                  <a:pt x="5224" y="2046"/>
                  <a:pt x="5234" y="2089"/>
                  <a:pt x="5242" y="2131"/>
                </a:cubicBezTo>
                <a:cubicBezTo>
                  <a:pt x="5250" y="2174"/>
                  <a:pt x="5258" y="2216"/>
                  <a:pt x="5264" y="2259"/>
                </a:cubicBezTo>
                <a:cubicBezTo>
                  <a:pt x="5271" y="2302"/>
                  <a:pt x="5276" y="2345"/>
                  <a:pt x="5280" y="2388"/>
                </a:cubicBezTo>
                <a:cubicBezTo>
                  <a:pt x="5284" y="2431"/>
                  <a:pt x="5288" y="2474"/>
                  <a:pt x="5290" y="2518"/>
                </a:cubicBezTo>
                <a:cubicBezTo>
                  <a:pt x="5292" y="2561"/>
                  <a:pt x="5293" y="2604"/>
                  <a:pt x="5293" y="2647"/>
                </a:cubicBezTo>
                <a:close/>
              </a:path>
            </a:pathLst>
          </a:custGeom>
          <a:solidFill>
            <a:srgbClr val="A8BBEE">
              <a:alpha val="1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00" name="任意多边形 299"/>
          <p:cNvSpPr/>
          <p:nvPr/>
        </p:nvSpPr>
        <p:spPr>
          <a:xfrm>
            <a:off x="8115120" y="3314520"/>
            <a:ext cx="2857680" cy="2857680"/>
          </a:xfrm>
          <a:custGeom>
            <a:avLst/>
            <a:gdLst/>
            <a:ahLst/>
            <a:cxnLst/>
            <a:rect l="0" t="0" r="r" b="b"/>
            <a:pathLst>
              <a:path w="7938" h="7938">
                <a:moveTo>
                  <a:pt x="7938" y="3970"/>
                </a:moveTo>
                <a:cubicBezTo>
                  <a:pt x="7938" y="4035"/>
                  <a:pt x="7937" y="4100"/>
                  <a:pt x="7934" y="4164"/>
                </a:cubicBezTo>
                <a:cubicBezTo>
                  <a:pt x="7931" y="4229"/>
                  <a:pt x="7926" y="4294"/>
                  <a:pt x="7919" y="4359"/>
                </a:cubicBezTo>
                <a:cubicBezTo>
                  <a:pt x="7913" y="4423"/>
                  <a:pt x="7905" y="4488"/>
                  <a:pt x="7896" y="4552"/>
                </a:cubicBezTo>
                <a:cubicBezTo>
                  <a:pt x="7886" y="4616"/>
                  <a:pt x="7875" y="4680"/>
                  <a:pt x="7862" y="4744"/>
                </a:cubicBezTo>
                <a:cubicBezTo>
                  <a:pt x="7850" y="4808"/>
                  <a:pt x="7835" y="4871"/>
                  <a:pt x="7820" y="4934"/>
                </a:cubicBezTo>
                <a:cubicBezTo>
                  <a:pt x="7804" y="4997"/>
                  <a:pt x="7786" y="5060"/>
                  <a:pt x="7768" y="5122"/>
                </a:cubicBezTo>
                <a:cubicBezTo>
                  <a:pt x="7749" y="5184"/>
                  <a:pt x="7728" y="5246"/>
                  <a:pt x="7707" y="5307"/>
                </a:cubicBezTo>
                <a:cubicBezTo>
                  <a:pt x="7685" y="5368"/>
                  <a:pt x="7661" y="5429"/>
                  <a:pt x="7636" y="5489"/>
                </a:cubicBezTo>
                <a:cubicBezTo>
                  <a:pt x="7612" y="5549"/>
                  <a:pt x="7585" y="5608"/>
                  <a:pt x="7557" y="5667"/>
                </a:cubicBezTo>
                <a:cubicBezTo>
                  <a:pt x="7530" y="5725"/>
                  <a:pt x="7500" y="5783"/>
                  <a:pt x="7470" y="5841"/>
                </a:cubicBezTo>
                <a:cubicBezTo>
                  <a:pt x="7439" y="5898"/>
                  <a:pt x="7407" y="5954"/>
                  <a:pt x="7374" y="6010"/>
                </a:cubicBezTo>
                <a:cubicBezTo>
                  <a:pt x="7340" y="6066"/>
                  <a:pt x="7306" y="6121"/>
                  <a:pt x="7270" y="6175"/>
                </a:cubicBezTo>
                <a:cubicBezTo>
                  <a:pt x="7234" y="6229"/>
                  <a:pt x="7196" y="6282"/>
                  <a:pt x="7157" y="6334"/>
                </a:cubicBezTo>
                <a:cubicBezTo>
                  <a:pt x="7119" y="6386"/>
                  <a:pt x="7079" y="6437"/>
                  <a:pt x="7038" y="6487"/>
                </a:cubicBezTo>
                <a:cubicBezTo>
                  <a:pt x="6996" y="6538"/>
                  <a:pt x="6954" y="6587"/>
                  <a:pt x="6910" y="6635"/>
                </a:cubicBezTo>
                <a:cubicBezTo>
                  <a:pt x="6867" y="6683"/>
                  <a:pt x="6822" y="6730"/>
                  <a:pt x="6776" y="6776"/>
                </a:cubicBezTo>
                <a:cubicBezTo>
                  <a:pt x="6730" y="6822"/>
                  <a:pt x="6683" y="6867"/>
                  <a:pt x="6635" y="6910"/>
                </a:cubicBezTo>
                <a:cubicBezTo>
                  <a:pt x="6587" y="6954"/>
                  <a:pt x="6538" y="6996"/>
                  <a:pt x="6487" y="7038"/>
                </a:cubicBezTo>
                <a:cubicBezTo>
                  <a:pt x="6437" y="7079"/>
                  <a:pt x="6386" y="7119"/>
                  <a:pt x="6334" y="7157"/>
                </a:cubicBezTo>
                <a:cubicBezTo>
                  <a:pt x="6282" y="7196"/>
                  <a:pt x="6229" y="7234"/>
                  <a:pt x="6175" y="7270"/>
                </a:cubicBezTo>
                <a:cubicBezTo>
                  <a:pt x="6121" y="7306"/>
                  <a:pt x="6066" y="7340"/>
                  <a:pt x="6010" y="7374"/>
                </a:cubicBezTo>
                <a:cubicBezTo>
                  <a:pt x="5954" y="7407"/>
                  <a:pt x="5898" y="7439"/>
                  <a:pt x="5841" y="7470"/>
                </a:cubicBezTo>
                <a:cubicBezTo>
                  <a:pt x="5783" y="7500"/>
                  <a:pt x="5725" y="7530"/>
                  <a:pt x="5667" y="7557"/>
                </a:cubicBezTo>
                <a:cubicBezTo>
                  <a:pt x="5608" y="7585"/>
                  <a:pt x="5549" y="7612"/>
                  <a:pt x="5489" y="7636"/>
                </a:cubicBezTo>
                <a:cubicBezTo>
                  <a:pt x="5429" y="7661"/>
                  <a:pt x="5368" y="7685"/>
                  <a:pt x="5307" y="7706"/>
                </a:cubicBezTo>
                <a:cubicBezTo>
                  <a:pt x="5246" y="7728"/>
                  <a:pt x="5183" y="7749"/>
                  <a:pt x="5121" y="7768"/>
                </a:cubicBezTo>
                <a:cubicBezTo>
                  <a:pt x="5059" y="7786"/>
                  <a:pt x="4996" y="7804"/>
                  <a:pt x="4933" y="7820"/>
                </a:cubicBezTo>
                <a:cubicBezTo>
                  <a:pt x="4870" y="7835"/>
                  <a:pt x="4807" y="7850"/>
                  <a:pt x="4743" y="7862"/>
                </a:cubicBezTo>
                <a:cubicBezTo>
                  <a:pt x="4679" y="7875"/>
                  <a:pt x="4615" y="7886"/>
                  <a:pt x="4551" y="7896"/>
                </a:cubicBezTo>
                <a:cubicBezTo>
                  <a:pt x="4487" y="7905"/>
                  <a:pt x="4422" y="7913"/>
                  <a:pt x="4358" y="7919"/>
                </a:cubicBezTo>
                <a:cubicBezTo>
                  <a:pt x="4293" y="7926"/>
                  <a:pt x="4228" y="7931"/>
                  <a:pt x="4163" y="7934"/>
                </a:cubicBezTo>
                <a:cubicBezTo>
                  <a:pt x="4099" y="7937"/>
                  <a:pt x="4034" y="7938"/>
                  <a:pt x="3969" y="7938"/>
                </a:cubicBezTo>
                <a:cubicBezTo>
                  <a:pt x="3904" y="7938"/>
                  <a:pt x="3839" y="7937"/>
                  <a:pt x="3774" y="7934"/>
                </a:cubicBezTo>
                <a:cubicBezTo>
                  <a:pt x="3709" y="7931"/>
                  <a:pt x="3644" y="7926"/>
                  <a:pt x="3580" y="7919"/>
                </a:cubicBezTo>
                <a:cubicBezTo>
                  <a:pt x="3515" y="7913"/>
                  <a:pt x="3451" y="7905"/>
                  <a:pt x="3386" y="7896"/>
                </a:cubicBezTo>
                <a:cubicBezTo>
                  <a:pt x="3322" y="7886"/>
                  <a:pt x="3258" y="7875"/>
                  <a:pt x="3194" y="7862"/>
                </a:cubicBezTo>
                <a:cubicBezTo>
                  <a:pt x="3131" y="7850"/>
                  <a:pt x="3067" y="7835"/>
                  <a:pt x="3004" y="7820"/>
                </a:cubicBezTo>
                <a:cubicBezTo>
                  <a:pt x="2941" y="7804"/>
                  <a:pt x="2879" y="7786"/>
                  <a:pt x="2817" y="7768"/>
                </a:cubicBezTo>
                <a:cubicBezTo>
                  <a:pt x="2755" y="7749"/>
                  <a:pt x="2693" y="7728"/>
                  <a:pt x="2632" y="7706"/>
                </a:cubicBezTo>
                <a:cubicBezTo>
                  <a:pt x="2571" y="7685"/>
                  <a:pt x="2510" y="7661"/>
                  <a:pt x="2450" y="7636"/>
                </a:cubicBezTo>
                <a:cubicBezTo>
                  <a:pt x="2390" y="7612"/>
                  <a:pt x="2331" y="7585"/>
                  <a:pt x="2272" y="7557"/>
                </a:cubicBezTo>
                <a:cubicBezTo>
                  <a:pt x="2213" y="7530"/>
                  <a:pt x="2155" y="7500"/>
                  <a:pt x="2098" y="7470"/>
                </a:cubicBezTo>
                <a:cubicBezTo>
                  <a:pt x="2041" y="7439"/>
                  <a:pt x="1984" y="7407"/>
                  <a:pt x="1928" y="7374"/>
                </a:cubicBezTo>
                <a:cubicBezTo>
                  <a:pt x="1873" y="7340"/>
                  <a:pt x="1818" y="7306"/>
                  <a:pt x="1764" y="7270"/>
                </a:cubicBezTo>
                <a:cubicBezTo>
                  <a:pt x="1710" y="7234"/>
                  <a:pt x="1657" y="7196"/>
                  <a:pt x="1605" y="7157"/>
                </a:cubicBezTo>
                <a:cubicBezTo>
                  <a:pt x="1552" y="7119"/>
                  <a:pt x="1501" y="7079"/>
                  <a:pt x="1451" y="7038"/>
                </a:cubicBezTo>
                <a:cubicBezTo>
                  <a:pt x="1401" y="6996"/>
                  <a:pt x="1352" y="6954"/>
                  <a:pt x="1303" y="6910"/>
                </a:cubicBezTo>
                <a:cubicBezTo>
                  <a:pt x="1255" y="6867"/>
                  <a:pt x="1208" y="6822"/>
                  <a:pt x="1162" y="6776"/>
                </a:cubicBezTo>
                <a:cubicBezTo>
                  <a:pt x="1116" y="6730"/>
                  <a:pt x="1072" y="6683"/>
                  <a:pt x="1028" y="6635"/>
                </a:cubicBezTo>
                <a:cubicBezTo>
                  <a:pt x="984" y="6587"/>
                  <a:pt x="942" y="6538"/>
                  <a:pt x="901" y="6487"/>
                </a:cubicBezTo>
                <a:cubicBezTo>
                  <a:pt x="860" y="6437"/>
                  <a:pt x="820" y="6386"/>
                  <a:pt x="781" y="6334"/>
                </a:cubicBezTo>
                <a:cubicBezTo>
                  <a:pt x="742" y="6282"/>
                  <a:pt x="705" y="6229"/>
                  <a:pt x="669" y="6175"/>
                </a:cubicBezTo>
                <a:cubicBezTo>
                  <a:pt x="633" y="6121"/>
                  <a:pt x="598" y="6066"/>
                  <a:pt x="565" y="6010"/>
                </a:cubicBezTo>
                <a:cubicBezTo>
                  <a:pt x="531" y="5954"/>
                  <a:pt x="499" y="5898"/>
                  <a:pt x="469" y="5841"/>
                </a:cubicBezTo>
                <a:cubicBezTo>
                  <a:pt x="438" y="5783"/>
                  <a:pt x="409" y="5725"/>
                  <a:pt x="381" y="5667"/>
                </a:cubicBezTo>
                <a:cubicBezTo>
                  <a:pt x="353" y="5608"/>
                  <a:pt x="327" y="5549"/>
                  <a:pt x="302" y="5489"/>
                </a:cubicBezTo>
                <a:cubicBezTo>
                  <a:pt x="277" y="5429"/>
                  <a:pt x="254" y="5368"/>
                  <a:pt x="232" y="5307"/>
                </a:cubicBezTo>
                <a:cubicBezTo>
                  <a:pt x="210" y="5246"/>
                  <a:pt x="190" y="5184"/>
                  <a:pt x="171" y="5122"/>
                </a:cubicBezTo>
                <a:cubicBezTo>
                  <a:pt x="152" y="5060"/>
                  <a:pt x="135" y="4997"/>
                  <a:pt x="119" y="4934"/>
                </a:cubicBezTo>
                <a:cubicBezTo>
                  <a:pt x="103" y="4871"/>
                  <a:pt x="89" y="4808"/>
                  <a:pt x="76" y="4744"/>
                </a:cubicBezTo>
                <a:cubicBezTo>
                  <a:pt x="64" y="4680"/>
                  <a:pt x="52" y="4616"/>
                  <a:pt x="43" y="4552"/>
                </a:cubicBezTo>
                <a:cubicBezTo>
                  <a:pt x="33" y="4488"/>
                  <a:pt x="25" y="4423"/>
                  <a:pt x="19" y="4359"/>
                </a:cubicBezTo>
                <a:cubicBezTo>
                  <a:pt x="13" y="4294"/>
                  <a:pt x="8" y="4229"/>
                  <a:pt x="5" y="4164"/>
                </a:cubicBezTo>
                <a:cubicBezTo>
                  <a:pt x="2" y="4100"/>
                  <a:pt x="0" y="4035"/>
                  <a:pt x="0" y="3970"/>
                </a:cubicBezTo>
                <a:cubicBezTo>
                  <a:pt x="0" y="3905"/>
                  <a:pt x="2" y="3840"/>
                  <a:pt x="5" y="3775"/>
                </a:cubicBezTo>
                <a:cubicBezTo>
                  <a:pt x="8" y="3710"/>
                  <a:pt x="13" y="3645"/>
                  <a:pt x="19" y="3581"/>
                </a:cubicBezTo>
                <a:cubicBezTo>
                  <a:pt x="25" y="3516"/>
                  <a:pt x="33" y="3452"/>
                  <a:pt x="43" y="3387"/>
                </a:cubicBezTo>
                <a:cubicBezTo>
                  <a:pt x="52" y="3323"/>
                  <a:pt x="64" y="3259"/>
                  <a:pt x="76" y="3195"/>
                </a:cubicBezTo>
                <a:cubicBezTo>
                  <a:pt x="89" y="3132"/>
                  <a:pt x="103" y="3068"/>
                  <a:pt x="119" y="3005"/>
                </a:cubicBezTo>
                <a:cubicBezTo>
                  <a:pt x="135" y="2942"/>
                  <a:pt x="152" y="2880"/>
                  <a:pt x="171" y="2818"/>
                </a:cubicBezTo>
                <a:cubicBezTo>
                  <a:pt x="190" y="2756"/>
                  <a:pt x="210" y="2693"/>
                  <a:pt x="232" y="2632"/>
                </a:cubicBezTo>
                <a:cubicBezTo>
                  <a:pt x="254" y="2571"/>
                  <a:pt x="277" y="2510"/>
                  <a:pt x="302" y="2450"/>
                </a:cubicBezTo>
                <a:cubicBezTo>
                  <a:pt x="327" y="2390"/>
                  <a:pt x="353" y="2331"/>
                  <a:pt x="381" y="2272"/>
                </a:cubicBezTo>
                <a:cubicBezTo>
                  <a:pt x="409" y="2213"/>
                  <a:pt x="438" y="2155"/>
                  <a:pt x="469" y="2098"/>
                </a:cubicBezTo>
                <a:cubicBezTo>
                  <a:pt x="499" y="2041"/>
                  <a:pt x="531" y="1984"/>
                  <a:pt x="565" y="1928"/>
                </a:cubicBezTo>
                <a:cubicBezTo>
                  <a:pt x="598" y="1873"/>
                  <a:pt x="633" y="1818"/>
                  <a:pt x="669" y="1764"/>
                </a:cubicBezTo>
                <a:cubicBezTo>
                  <a:pt x="705" y="1710"/>
                  <a:pt x="742" y="1657"/>
                  <a:pt x="781" y="1605"/>
                </a:cubicBezTo>
                <a:cubicBezTo>
                  <a:pt x="820" y="1552"/>
                  <a:pt x="860" y="1501"/>
                  <a:pt x="901" y="1451"/>
                </a:cubicBezTo>
                <a:cubicBezTo>
                  <a:pt x="942" y="1401"/>
                  <a:pt x="984" y="1352"/>
                  <a:pt x="1028" y="1303"/>
                </a:cubicBezTo>
                <a:cubicBezTo>
                  <a:pt x="1072" y="1255"/>
                  <a:pt x="1116" y="1208"/>
                  <a:pt x="1162" y="1162"/>
                </a:cubicBezTo>
                <a:cubicBezTo>
                  <a:pt x="1208" y="1116"/>
                  <a:pt x="1255" y="1072"/>
                  <a:pt x="1303" y="1028"/>
                </a:cubicBezTo>
                <a:cubicBezTo>
                  <a:pt x="1352" y="984"/>
                  <a:pt x="1401" y="942"/>
                  <a:pt x="1451" y="901"/>
                </a:cubicBezTo>
                <a:cubicBezTo>
                  <a:pt x="1501" y="860"/>
                  <a:pt x="1552" y="820"/>
                  <a:pt x="1605" y="781"/>
                </a:cubicBezTo>
                <a:cubicBezTo>
                  <a:pt x="1657" y="742"/>
                  <a:pt x="1710" y="705"/>
                  <a:pt x="1764" y="669"/>
                </a:cubicBezTo>
                <a:cubicBezTo>
                  <a:pt x="1818" y="633"/>
                  <a:pt x="1873" y="598"/>
                  <a:pt x="1928" y="565"/>
                </a:cubicBezTo>
                <a:cubicBezTo>
                  <a:pt x="1984" y="531"/>
                  <a:pt x="2041" y="499"/>
                  <a:pt x="2098" y="469"/>
                </a:cubicBezTo>
                <a:cubicBezTo>
                  <a:pt x="2155" y="438"/>
                  <a:pt x="2213" y="409"/>
                  <a:pt x="2272" y="381"/>
                </a:cubicBezTo>
                <a:cubicBezTo>
                  <a:pt x="2331" y="353"/>
                  <a:pt x="2390" y="327"/>
                  <a:pt x="2450" y="302"/>
                </a:cubicBezTo>
                <a:cubicBezTo>
                  <a:pt x="2510" y="277"/>
                  <a:pt x="2571" y="254"/>
                  <a:pt x="2632" y="232"/>
                </a:cubicBezTo>
                <a:cubicBezTo>
                  <a:pt x="2693" y="210"/>
                  <a:pt x="2755" y="190"/>
                  <a:pt x="2817" y="171"/>
                </a:cubicBezTo>
                <a:cubicBezTo>
                  <a:pt x="2879" y="152"/>
                  <a:pt x="2941" y="135"/>
                  <a:pt x="3004" y="119"/>
                </a:cubicBezTo>
                <a:cubicBezTo>
                  <a:pt x="3067" y="103"/>
                  <a:pt x="3131" y="89"/>
                  <a:pt x="3194" y="76"/>
                </a:cubicBezTo>
                <a:cubicBezTo>
                  <a:pt x="3258" y="64"/>
                  <a:pt x="3322" y="52"/>
                  <a:pt x="3386" y="43"/>
                </a:cubicBezTo>
                <a:cubicBezTo>
                  <a:pt x="3451" y="33"/>
                  <a:pt x="3515" y="25"/>
                  <a:pt x="3580" y="19"/>
                </a:cubicBezTo>
                <a:cubicBezTo>
                  <a:pt x="3644" y="13"/>
                  <a:pt x="3709" y="8"/>
                  <a:pt x="3774" y="5"/>
                </a:cubicBezTo>
                <a:cubicBezTo>
                  <a:pt x="3839" y="2"/>
                  <a:pt x="3904" y="0"/>
                  <a:pt x="3969" y="0"/>
                </a:cubicBezTo>
                <a:cubicBezTo>
                  <a:pt x="4034" y="0"/>
                  <a:pt x="4099" y="2"/>
                  <a:pt x="4163" y="5"/>
                </a:cubicBezTo>
                <a:cubicBezTo>
                  <a:pt x="4228" y="8"/>
                  <a:pt x="4293" y="13"/>
                  <a:pt x="4358" y="19"/>
                </a:cubicBezTo>
                <a:cubicBezTo>
                  <a:pt x="4422" y="25"/>
                  <a:pt x="4487" y="33"/>
                  <a:pt x="4551" y="43"/>
                </a:cubicBezTo>
                <a:cubicBezTo>
                  <a:pt x="4615" y="52"/>
                  <a:pt x="4679" y="64"/>
                  <a:pt x="4743" y="76"/>
                </a:cubicBezTo>
                <a:cubicBezTo>
                  <a:pt x="4807" y="89"/>
                  <a:pt x="4870" y="103"/>
                  <a:pt x="4933" y="119"/>
                </a:cubicBezTo>
                <a:cubicBezTo>
                  <a:pt x="4996" y="135"/>
                  <a:pt x="5059" y="152"/>
                  <a:pt x="5121" y="171"/>
                </a:cubicBezTo>
                <a:cubicBezTo>
                  <a:pt x="5183" y="190"/>
                  <a:pt x="5246" y="210"/>
                  <a:pt x="5307" y="232"/>
                </a:cubicBezTo>
                <a:cubicBezTo>
                  <a:pt x="5368" y="254"/>
                  <a:pt x="5429" y="277"/>
                  <a:pt x="5489" y="302"/>
                </a:cubicBezTo>
                <a:cubicBezTo>
                  <a:pt x="5549" y="327"/>
                  <a:pt x="5608" y="353"/>
                  <a:pt x="5667" y="381"/>
                </a:cubicBezTo>
                <a:cubicBezTo>
                  <a:pt x="5725" y="409"/>
                  <a:pt x="5783" y="438"/>
                  <a:pt x="5841" y="469"/>
                </a:cubicBezTo>
                <a:cubicBezTo>
                  <a:pt x="5898" y="499"/>
                  <a:pt x="5954" y="531"/>
                  <a:pt x="6010" y="565"/>
                </a:cubicBezTo>
                <a:cubicBezTo>
                  <a:pt x="6066" y="598"/>
                  <a:pt x="6121" y="633"/>
                  <a:pt x="6175" y="669"/>
                </a:cubicBezTo>
                <a:cubicBezTo>
                  <a:pt x="6229" y="705"/>
                  <a:pt x="6282" y="742"/>
                  <a:pt x="6334" y="781"/>
                </a:cubicBezTo>
                <a:cubicBezTo>
                  <a:pt x="6386" y="820"/>
                  <a:pt x="6437" y="860"/>
                  <a:pt x="6487" y="901"/>
                </a:cubicBezTo>
                <a:cubicBezTo>
                  <a:pt x="6538" y="942"/>
                  <a:pt x="6587" y="984"/>
                  <a:pt x="6635" y="1028"/>
                </a:cubicBezTo>
                <a:cubicBezTo>
                  <a:pt x="6683" y="1072"/>
                  <a:pt x="6730" y="1116"/>
                  <a:pt x="6776" y="1162"/>
                </a:cubicBezTo>
                <a:cubicBezTo>
                  <a:pt x="6822" y="1208"/>
                  <a:pt x="6867" y="1255"/>
                  <a:pt x="6910" y="1303"/>
                </a:cubicBezTo>
                <a:cubicBezTo>
                  <a:pt x="6954" y="1352"/>
                  <a:pt x="6996" y="1401"/>
                  <a:pt x="7038" y="1451"/>
                </a:cubicBezTo>
                <a:cubicBezTo>
                  <a:pt x="7079" y="1501"/>
                  <a:pt x="7119" y="1552"/>
                  <a:pt x="7157" y="1605"/>
                </a:cubicBezTo>
                <a:cubicBezTo>
                  <a:pt x="7196" y="1657"/>
                  <a:pt x="7234" y="1710"/>
                  <a:pt x="7270" y="1764"/>
                </a:cubicBezTo>
                <a:cubicBezTo>
                  <a:pt x="7306" y="1818"/>
                  <a:pt x="7340" y="1873"/>
                  <a:pt x="7374" y="1928"/>
                </a:cubicBezTo>
                <a:cubicBezTo>
                  <a:pt x="7407" y="1984"/>
                  <a:pt x="7439" y="2041"/>
                  <a:pt x="7470" y="2098"/>
                </a:cubicBezTo>
                <a:cubicBezTo>
                  <a:pt x="7500" y="2155"/>
                  <a:pt x="7530" y="2213"/>
                  <a:pt x="7557" y="2272"/>
                </a:cubicBezTo>
                <a:cubicBezTo>
                  <a:pt x="7585" y="2331"/>
                  <a:pt x="7612" y="2390"/>
                  <a:pt x="7636" y="2450"/>
                </a:cubicBezTo>
                <a:cubicBezTo>
                  <a:pt x="7661" y="2510"/>
                  <a:pt x="7685" y="2571"/>
                  <a:pt x="7706" y="2632"/>
                </a:cubicBezTo>
                <a:cubicBezTo>
                  <a:pt x="7728" y="2693"/>
                  <a:pt x="7749" y="2756"/>
                  <a:pt x="7768" y="2818"/>
                </a:cubicBezTo>
                <a:cubicBezTo>
                  <a:pt x="7786" y="2880"/>
                  <a:pt x="7804" y="2942"/>
                  <a:pt x="7820" y="3005"/>
                </a:cubicBezTo>
                <a:cubicBezTo>
                  <a:pt x="7835" y="3068"/>
                  <a:pt x="7850" y="3132"/>
                  <a:pt x="7862" y="3195"/>
                </a:cubicBezTo>
                <a:cubicBezTo>
                  <a:pt x="7875" y="3259"/>
                  <a:pt x="7886" y="3323"/>
                  <a:pt x="7896" y="3387"/>
                </a:cubicBezTo>
                <a:cubicBezTo>
                  <a:pt x="7905" y="3452"/>
                  <a:pt x="7913" y="3516"/>
                  <a:pt x="7919" y="3581"/>
                </a:cubicBezTo>
                <a:cubicBezTo>
                  <a:pt x="7926" y="3645"/>
                  <a:pt x="7931" y="3710"/>
                  <a:pt x="7934" y="3775"/>
                </a:cubicBezTo>
                <a:cubicBezTo>
                  <a:pt x="7937" y="3840"/>
                  <a:pt x="7938" y="3905"/>
                  <a:pt x="7938" y="3970"/>
                </a:cubicBezTo>
                <a:close/>
              </a:path>
            </a:pathLst>
          </a:custGeom>
          <a:solidFill>
            <a:srgbClr val="A8BBEE">
              <a:alpha val="1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01" name="任意多边形 300"/>
          <p:cNvSpPr/>
          <p:nvPr/>
        </p:nvSpPr>
        <p:spPr>
          <a:xfrm>
            <a:off x="5638680" y="2724120"/>
            <a:ext cx="914760" cy="38160"/>
          </a:xfrm>
          <a:custGeom>
            <a:avLst/>
            <a:gdLst/>
            <a:ahLst/>
            <a:cxnLst/>
            <a:rect l="0" t="0" r="r" b="b"/>
            <a:pathLst>
              <a:path w="2541" h="106">
                <a:moveTo>
                  <a:pt x="0" y="53"/>
                </a:moveTo>
                <a:cubicBezTo>
                  <a:pt x="0" y="45"/>
                  <a:pt x="1" y="39"/>
                  <a:pt x="4" y="32"/>
                </a:cubicBezTo>
                <a:cubicBezTo>
                  <a:pt x="7" y="26"/>
                  <a:pt x="10" y="20"/>
                  <a:pt x="15" y="15"/>
                </a:cubicBezTo>
                <a:cubicBezTo>
                  <a:pt x="20" y="10"/>
                  <a:pt x="26" y="6"/>
                  <a:pt x="32" y="4"/>
                </a:cubicBezTo>
                <a:cubicBezTo>
                  <a:pt x="39" y="1"/>
                  <a:pt x="46" y="0"/>
                  <a:pt x="53" y="0"/>
                </a:cubicBezTo>
                <a:lnTo>
                  <a:pt x="2488" y="0"/>
                </a:lnTo>
                <a:cubicBezTo>
                  <a:pt x="2495" y="0"/>
                  <a:pt x="2502" y="1"/>
                  <a:pt x="2508" y="4"/>
                </a:cubicBezTo>
                <a:cubicBezTo>
                  <a:pt x="2515" y="6"/>
                  <a:pt x="2520" y="10"/>
                  <a:pt x="2525" y="15"/>
                </a:cubicBezTo>
                <a:cubicBezTo>
                  <a:pt x="2530" y="20"/>
                  <a:pt x="2534" y="26"/>
                  <a:pt x="2537" y="32"/>
                </a:cubicBezTo>
                <a:cubicBezTo>
                  <a:pt x="2539" y="39"/>
                  <a:pt x="2541" y="45"/>
                  <a:pt x="2541" y="53"/>
                </a:cubicBezTo>
                <a:cubicBezTo>
                  <a:pt x="2541" y="61"/>
                  <a:pt x="2539" y="67"/>
                  <a:pt x="2537" y="74"/>
                </a:cubicBezTo>
                <a:cubicBezTo>
                  <a:pt x="2534" y="80"/>
                  <a:pt x="2530" y="86"/>
                  <a:pt x="2525" y="91"/>
                </a:cubicBezTo>
                <a:cubicBezTo>
                  <a:pt x="2520" y="96"/>
                  <a:pt x="2515" y="100"/>
                  <a:pt x="2508" y="102"/>
                </a:cubicBezTo>
                <a:cubicBezTo>
                  <a:pt x="2502" y="105"/>
                  <a:pt x="2495" y="106"/>
                  <a:pt x="2488" y="106"/>
                </a:cubicBezTo>
                <a:lnTo>
                  <a:pt x="53" y="106"/>
                </a:lnTo>
                <a:cubicBezTo>
                  <a:pt x="46" y="106"/>
                  <a:pt x="39" y="105"/>
                  <a:pt x="32" y="102"/>
                </a:cubicBezTo>
                <a:cubicBezTo>
                  <a:pt x="26" y="100"/>
                  <a:pt x="20" y="96"/>
                  <a:pt x="15" y="91"/>
                </a:cubicBezTo>
                <a:cubicBezTo>
                  <a:pt x="10" y="86"/>
                  <a:pt x="7" y="80"/>
                  <a:pt x="4" y="74"/>
                </a:cubicBezTo>
                <a:cubicBezTo>
                  <a:pt x="1" y="67"/>
                  <a:pt x="0" y="61"/>
                  <a:pt x="0" y="53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02" name="文本框 301"/>
          <p:cNvSpPr txBox="1"/>
          <p:nvPr/>
        </p:nvSpPr>
        <p:spPr>
          <a:xfrm>
            <a:off x="5181480" y="1804680"/>
            <a:ext cx="2212848" cy="5324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3600" b="1" i="0" u="none" strike="noStrike">
                <a:solidFill>
                  <a:srgbClr val="FFFFFF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感谢聆听</a:t>
            </a:r>
            <a:endParaRPr lang="en-US" sz="36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03" name="文本框 302"/>
          <p:cNvSpPr txBox="1"/>
          <p:nvPr/>
        </p:nvSpPr>
        <p:spPr>
          <a:xfrm>
            <a:off x="5143320" y="3090240"/>
            <a:ext cx="209550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FFFFFF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感谢项目团队成员贡献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04" name="文本框 303"/>
          <p:cNvSpPr txBox="1"/>
          <p:nvPr/>
        </p:nvSpPr>
        <p:spPr>
          <a:xfrm>
            <a:off x="5334120" y="3509280"/>
            <a:ext cx="167640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FFFFFF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感谢指导老师支持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05" name="文本框 304"/>
          <p:cNvSpPr txBox="1"/>
          <p:nvPr/>
        </p:nvSpPr>
        <p:spPr>
          <a:xfrm>
            <a:off x="5447785" y="3949275"/>
            <a:ext cx="1143000" cy="2305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0" i="0" u="none" strike="noStrike">
                <a:solidFill>
                  <a:srgbClr val="FFFFFF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感谢</a:t>
            </a:r>
            <a:r>
              <a:rPr lang="zh-CN" sz="1500" b="0" i="0" u="none" strike="noStrike">
                <a:solidFill>
                  <a:srgbClr val="FFFFFF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老师聆听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06" name="文本框 305"/>
          <p:cNvSpPr txBox="1"/>
          <p:nvPr/>
        </p:nvSpPr>
        <p:spPr>
          <a:xfrm>
            <a:off x="5814720" y="4817160"/>
            <a:ext cx="68580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800" b="0" i="0" u="none" strike="noStrike">
                <a:solidFill>
                  <a:srgbClr val="FFFFFF">
                    <a:alpha val="80000"/>
                  </a:srgbClr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Q &amp; A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18" name="图片 17"/>
          <p:cNvPicPr/>
          <p:nvPr/>
        </p:nvPicPr>
        <p:blipFill>
          <a:blip r:embed="rId1"/>
          <a:stretch>
            <a:fillRect/>
          </a:stretch>
        </p:blipFill>
        <p:spPr>
          <a:xfrm>
            <a:off x="8534520" y="0"/>
            <a:ext cx="365724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" name="图片 18"/>
          <p:cNvPicPr/>
          <p:nvPr/>
        </p:nvPicPr>
        <p:blipFill>
          <a:blip r:embed="rId2"/>
          <a:stretch>
            <a:fillRect/>
          </a:stretch>
        </p:blipFill>
        <p:spPr>
          <a:xfrm>
            <a:off x="8534520" y="0"/>
            <a:ext cx="365724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" name="任意多边形 19"/>
          <p:cNvSpPr/>
          <p:nvPr/>
        </p:nvSpPr>
        <p:spPr>
          <a:xfrm>
            <a:off x="609480" y="609480"/>
            <a:ext cx="38520" cy="514800"/>
          </a:xfrm>
          <a:custGeom>
            <a:avLst/>
            <a:gdLst/>
            <a:ahLst/>
            <a:cxnLst/>
            <a:rect l="0" t="0" r="r" b="b"/>
            <a:pathLst>
              <a:path w="107" h="1430">
                <a:moveTo>
                  <a:pt x="0" y="0"/>
                </a:moveTo>
                <a:lnTo>
                  <a:pt x="107" y="0"/>
                </a:lnTo>
                <a:lnTo>
                  <a:pt x="107" y="1430"/>
                </a:lnTo>
                <a:lnTo>
                  <a:pt x="0" y="1430"/>
                </a:lnTo>
                <a:lnTo>
                  <a:pt x="0" y="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609480" y="1276200"/>
            <a:ext cx="914760" cy="38520"/>
          </a:xfrm>
          <a:custGeom>
            <a:avLst/>
            <a:gdLst/>
            <a:ahLst/>
            <a:cxnLst/>
            <a:rect l="0" t="0" r="r" b="b"/>
            <a:pathLst>
              <a:path w="2541" h="107">
                <a:moveTo>
                  <a:pt x="0" y="0"/>
                </a:moveTo>
                <a:lnTo>
                  <a:pt x="2541" y="0"/>
                </a:lnTo>
                <a:lnTo>
                  <a:pt x="2541" y="107"/>
                </a:lnTo>
                <a:lnTo>
                  <a:pt x="0" y="107"/>
                </a:lnTo>
                <a:lnTo>
                  <a:pt x="0" y="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99920" y="662760"/>
            <a:ext cx="2489454" cy="399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2700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目录 </a:t>
            </a:r>
            <a:r>
              <a:rPr lang="en-US" sz="2700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CONTENTS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3" name="文本框 22"/>
          <p:cNvSpPr txBox="1"/>
          <p:nvPr>
            <p:custDataLst>
              <p:tags r:id="rId3"/>
            </p:custDataLst>
          </p:nvPr>
        </p:nvSpPr>
        <p:spPr>
          <a:xfrm>
            <a:off x="609480" y="1978560"/>
            <a:ext cx="301752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800" b="1" i="0" u="none" strike="noStrike">
                <a:solidFill>
                  <a:srgbClr val="4F6FCD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01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4" name="文本框 23"/>
          <p:cNvSpPr txBox="1"/>
          <p:nvPr>
            <p:custDataLst>
              <p:tags r:id="rId4"/>
            </p:custDataLst>
          </p:nvPr>
        </p:nvSpPr>
        <p:spPr>
          <a:xfrm>
            <a:off x="1055675" y="1984160"/>
            <a:ext cx="1016000" cy="3073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20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项目</a:t>
            </a:r>
            <a:r>
              <a:rPr lang="zh-CN" sz="20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分工</a:t>
            </a:r>
            <a:endParaRPr lang="zh-CN" sz="2000" b="0" i="0" u="none" strike="noStrike">
              <a:solidFill>
                <a:srgbClr val="1E293B"/>
              </a:solidFill>
              <a:effectLst/>
              <a:uFillTx/>
              <a:latin typeface="Noto Sans SC" panose="020B0200000000000000" charset="-122"/>
              <a:ea typeface="Noto Sans SC" panose="020B0200000000000000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5"/>
            </p:custDataLst>
          </p:nvPr>
        </p:nvSpPr>
        <p:spPr>
          <a:xfrm>
            <a:off x="4495680" y="1978560"/>
            <a:ext cx="301752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800" b="1" i="0" u="none" strike="noStrike">
                <a:solidFill>
                  <a:srgbClr val="4F6FCD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02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6" name="文本框 25"/>
          <p:cNvSpPr txBox="1"/>
          <p:nvPr>
            <p:custDataLst>
              <p:tags r:id="rId6"/>
            </p:custDataLst>
          </p:nvPr>
        </p:nvSpPr>
        <p:spPr>
          <a:xfrm>
            <a:off x="5016170" y="1978445"/>
            <a:ext cx="1016000" cy="3073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 algn="l"/>
            <a:r>
              <a:rPr lang="zh-CN" sz="200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总体介绍</a:t>
            </a:r>
            <a:endParaRPr lang="zh-CN" sz="2000">
              <a:solidFill>
                <a:srgbClr val="1E293B"/>
              </a:solidFill>
              <a:effectLst/>
              <a:uFillTx/>
              <a:latin typeface="Noto Sans SC" panose="020B0200000000000000" charset="-122"/>
              <a:ea typeface="Noto Sans SC" panose="020B0200000000000000" charset="-122"/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7"/>
            </p:custDataLst>
          </p:nvPr>
        </p:nvSpPr>
        <p:spPr>
          <a:xfrm>
            <a:off x="609480" y="3188160"/>
            <a:ext cx="301752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800" b="1" i="0" u="none" strike="noStrike">
                <a:solidFill>
                  <a:srgbClr val="4F6FCD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03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8" name="文本框 27"/>
          <p:cNvSpPr txBox="1"/>
          <p:nvPr>
            <p:custDataLst>
              <p:tags r:id="rId8"/>
            </p:custDataLst>
          </p:nvPr>
        </p:nvSpPr>
        <p:spPr>
          <a:xfrm>
            <a:off x="1151560" y="3212810"/>
            <a:ext cx="1016000" cy="3073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 algn="l"/>
            <a:r>
              <a:rPr lang="zh-CN" sz="200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需求分析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9" name="文本框 28"/>
          <p:cNvSpPr txBox="1"/>
          <p:nvPr>
            <p:custDataLst>
              <p:tags r:id="rId9"/>
            </p:custDataLst>
          </p:nvPr>
        </p:nvSpPr>
        <p:spPr>
          <a:xfrm>
            <a:off x="4495680" y="3188160"/>
            <a:ext cx="301752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800" b="1" i="0" u="none" strike="noStrike">
                <a:solidFill>
                  <a:srgbClr val="4F6FCD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04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0" name="文本框 29"/>
          <p:cNvSpPr txBox="1"/>
          <p:nvPr>
            <p:custDataLst>
              <p:tags r:id="rId10"/>
            </p:custDataLst>
          </p:nvPr>
        </p:nvSpPr>
        <p:spPr>
          <a:xfrm>
            <a:off x="5016170" y="3214080"/>
            <a:ext cx="1016000" cy="3073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20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硬件设计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1" name="文本框 30"/>
          <p:cNvSpPr txBox="1"/>
          <p:nvPr>
            <p:custDataLst>
              <p:tags r:id="rId11"/>
            </p:custDataLst>
          </p:nvPr>
        </p:nvSpPr>
        <p:spPr>
          <a:xfrm>
            <a:off x="609480" y="4407480"/>
            <a:ext cx="301752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800" b="1" i="0" u="none" strike="noStrike">
                <a:solidFill>
                  <a:srgbClr val="4F6FCD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05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2" name="文本框 31"/>
          <p:cNvSpPr txBox="1"/>
          <p:nvPr>
            <p:custDataLst>
              <p:tags r:id="rId12"/>
            </p:custDataLst>
          </p:nvPr>
        </p:nvSpPr>
        <p:spPr>
          <a:xfrm>
            <a:off x="1024560" y="4433400"/>
            <a:ext cx="1016000" cy="3073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 algn="l"/>
            <a:r>
              <a:rPr lang="zh-CN" sz="200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软件设计</a:t>
            </a:r>
            <a:endParaRPr lang="zh-CN" sz="2000">
              <a:solidFill>
                <a:srgbClr val="1E293B"/>
              </a:solidFill>
              <a:effectLst/>
              <a:uFillTx/>
              <a:latin typeface="Noto Sans SC" panose="020B0200000000000000" charset="-122"/>
              <a:ea typeface="Noto Sans SC" panose="020B0200000000000000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09480" y="5617080"/>
            <a:ext cx="1270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24560" y="5643000"/>
            <a:ext cx="127000" cy="2305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" name="文本框 1"/>
          <p:cNvSpPr txBox="1"/>
          <p:nvPr>
            <p:custDataLst>
              <p:tags r:id="rId13"/>
            </p:custDataLst>
          </p:nvPr>
        </p:nvSpPr>
        <p:spPr>
          <a:xfrm>
            <a:off x="4367530" y="4437380"/>
            <a:ext cx="5556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4F6FCD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06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  <a:p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14"/>
            </p:custDataLst>
          </p:nvPr>
        </p:nvSpPr>
        <p:spPr>
          <a:xfrm>
            <a:off x="5032375" y="4436110"/>
            <a:ext cx="16395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时间表</a:t>
            </a:r>
            <a:r>
              <a:rPr lang="zh-CN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与会议记录</a:t>
            </a:r>
            <a:endParaRPr lang="zh-CN">
              <a:solidFill>
                <a:srgbClr val="1E293B"/>
              </a:solidFill>
              <a:effectLst/>
              <a:uFillTx/>
              <a:latin typeface="Noto Sans SC" panose="020B0200000000000000" charset="-122"/>
              <a:ea typeface="Noto Sans SC" panose="020B02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多边形 36"/>
          <p:cNvSpPr/>
          <p:nvPr/>
        </p:nvSpPr>
        <p:spPr>
          <a:xfrm>
            <a:off x="-24765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8" name="任意多边形 37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9" name="任意多边形 38"/>
          <p:cNvSpPr/>
          <p:nvPr/>
        </p:nvSpPr>
        <p:spPr>
          <a:xfrm>
            <a:off x="6095880" y="0"/>
            <a:ext cx="6096240" cy="3429000"/>
          </a:xfrm>
          <a:custGeom>
            <a:avLst/>
            <a:gdLst/>
            <a:ahLst/>
            <a:cxnLst/>
            <a:rect l="0" t="0" r="r" b="b"/>
            <a:pathLst>
              <a:path w="16934" h="9525">
                <a:moveTo>
                  <a:pt x="0" y="0"/>
                </a:moveTo>
                <a:lnTo>
                  <a:pt x="16934" y="0"/>
                </a:lnTo>
                <a:lnTo>
                  <a:pt x="16934" y="9525"/>
                </a:lnTo>
                <a:lnTo>
                  <a:pt x="9526" y="9525"/>
                </a:lnTo>
                <a:cubicBezTo>
                  <a:pt x="9370" y="9525"/>
                  <a:pt x="9214" y="9522"/>
                  <a:pt x="9058" y="9514"/>
                </a:cubicBezTo>
                <a:cubicBezTo>
                  <a:pt x="8903" y="9506"/>
                  <a:pt x="8747" y="9495"/>
                  <a:pt x="8592" y="9480"/>
                </a:cubicBezTo>
                <a:cubicBezTo>
                  <a:pt x="8436" y="9464"/>
                  <a:pt x="8281" y="9445"/>
                  <a:pt x="8127" y="9422"/>
                </a:cubicBezTo>
                <a:cubicBezTo>
                  <a:pt x="7973" y="9400"/>
                  <a:pt x="7819" y="9373"/>
                  <a:pt x="7667" y="9342"/>
                </a:cubicBezTo>
                <a:cubicBezTo>
                  <a:pt x="7514" y="9312"/>
                  <a:pt x="7362" y="9278"/>
                  <a:pt x="7210" y="9240"/>
                </a:cubicBezTo>
                <a:cubicBezTo>
                  <a:pt x="7059" y="9202"/>
                  <a:pt x="6909" y="9161"/>
                  <a:pt x="6760" y="9115"/>
                </a:cubicBezTo>
                <a:cubicBezTo>
                  <a:pt x="6611" y="9070"/>
                  <a:pt x="6463" y="9021"/>
                  <a:pt x="6316" y="8969"/>
                </a:cubicBezTo>
                <a:cubicBezTo>
                  <a:pt x="6169" y="8916"/>
                  <a:pt x="6024" y="8860"/>
                  <a:pt x="5880" y="8800"/>
                </a:cubicBezTo>
                <a:cubicBezTo>
                  <a:pt x="5736" y="8741"/>
                  <a:pt x="5593" y="8678"/>
                  <a:pt x="5452" y="8611"/>
                </a:cubicBezTo>
                <a:cubicBezTo>
                  <a:pt x="5311" y="8544"/>
                  <a:pt x="5172" y="8474"/>
                  <a:pt x="5035" y="8401"/>
                </a:cubicBezTo>
                <a:cubicBezTo>
                  <a:pt x="4897" y="8327"/>
                  <a:pt x="4762" y="8251"/>
                  <a:pt x="4628" y="8170"/>
                </a:cubicBezTo>
                <a:cubicBezTo>
                  <a:pt x="4494" y="8090"/>
                  <a:pt x="4363" y="8007"/>
                  <a:pt x="4233" y="7920"/>
                </a:cubicBezTo>
                <a:cubicBezTo>
                  <a:pt x="4103" y="7834"/>
                  <a:pt x="3976" y="7744"/>
                  <a:pt x="3851" y="7651"/>
                </a:cubicBezTo>
                <a:cubicBezTo>
                  <a:pt x="3726" y="7558"/>
                  <a:pt x="3603" y="7462"/>
                  <a:pt x="3482" y="7363"/>
                </a:cubicBezTo>
                <a:cubicBezTo>
                  <a:pt x="3362" y="7265"/>
                  <a:pt x="3244" y="7163"/>
                  <a:pt x="3128" y="7058"/>
                </a:cubicBezTo>
                <a:cubicBezTo>
                  <a:pt x="3013" y="6953"/>
                  <a:pt x="2900" y="6846"/>
                  <a:pt x="2790" y="6736"/>
                </a:cubicBezTo>
                <a:cubicBezTo>
                  <a:pt x="2679" y="6625"/>
                  <a:pt x="2572" y="6513"/>
                  <a:pt x="2467" y="6397"/>
                </a:cubicBezTo>
                <a:cubicBezTo>
                  <a:pt x="2363" y="6282"/>
                  <a:pt x="2261" y="6164"/>
                  <a:pt x="2162" y="6043"/>
                </a:cubicBezTo>
                <a:cubicBezTo>
                  <a:pt x="2063" y="5923"/>
                  <a:pt x="1967" y="5800"/>
                  <a:pt x="1874" y="5675"/>
                </a:cubicBezTo>
                <a:cubicBezTo>
                  <a:pt x="1781" y="5549"/>
                  <a:pt x="1692" y="5422"/>
                  <a:pt x="1605" y="5292"/>
                </a:cubicBezTo>
                <a:cubicBezTo>
                  <a:pt x="1518" y="5163"/>
                  <a:pt x="1435" y="5031"/>
                  <a:pt x="1355" y="4897"/>
                </a:cubicBezTo>
                <a:cubicBezTo>
                  <a:pt x="1275" y="4764"/>
                  <a:pt x="1198" y="4627"/>
                  <a:pt x="1125" y="4490"/>
                </a:cubicBezTo>
                <a:cubicBezTo>
                  <a:pt x="1051" y="4352"/>
                  <a:pt x="981" y="4213"/>
                  <a:pt x="914" y="4072"/>
                </a:cubicBezTo>
                <a:cubicBezTo>
                  <a:pt x="848" y="3931"/>
                  <a:pt x="785" y="3789"/>
                  <a:pt x="725" y="3645"/>
                </a:cubicBezTo>
                <a:cubicBezTo>
                  <a:pt x="665" y="3501"/>
                  <a:pt x="609" y="3355"/>
                  <a:pt x="557" y="3208"/>
                </a:cubicBezTo>
                <a:cubicBezTo>
                  <a:pt x="504" y="3062"/>
                  <a:pt x="455" y="2914"/>
                  <a:pt x="410" y="2764"/>
                </a:cubicBezTo>
                <a:cubicBezTo>
                  <a:pt x="365" y="2615"/>
                  <a:pt x="323" y="2465"/>
                  <a:pt x="285" y="2314"/>
                </a:cubicBezTo>
                <a:cubicBezTo>
                  <a:pt x="247" y="2163"/>
                  <a:pt x="213" y="2011"/>
                  <a:pt x="183" y="1858"/>
                </a:cubicBezTo>
                <a:cubicBezTo>
                  <a:pt x="152" y="1705"/>
                  <a:pt x="126" y="1551"/>
                  <a:pt x="103" y="1397"/>
                </a:cubicBezTo>
                <a:cubicBezTo>
                  <a:pt x="80" y="1243"/>
                  <a:pt x="61" y="1088"/>
                  <a:pt x="46" y="933"/>
                </a:cubicBezTo>
                <a:cubicBezTo>
                  <a:pt x="30" y="778"/>
                  <a:pt x="19" y="623"/>
                  <a:pt x="11" y="467"/>
                </a:cubicBezTo>
                <a:cubicBezTo>
                  <a:pt x="4" y="311"/>
                  <a:pt x="0" y="155"/>
                  <a:pt x="0" y="0"/>
                </a:cubicBezTo>
                <a:close/>
              </a:path>
            </a:pathLst>
          </a:custGeom>
          <a:solidFill>
            <a:srgbClr val="EDEFF2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609480" y="6210000"/>
            <a:ext cx="1829160" cy="38520"/>
          </a:xfrm>
          <a:custGeom>
            <a:avLst/>
            <a:gdLst/>
            <a:ahLst/>
            <a:cxnLst/>
            <a:rect l="0" t="0" r="r" b="b"/>
            <a:pathLst>
              <a:path w="5081" h="107">
                <a:moveTo>
                  <a:pt x="0" y="0"/>
                </a:moveTo>
                <a:lnTo>
                  <a:pt x="5081" y="0"/>
                </a:lnTo>
                <a:lnTo>
                  <a:pt x="5081" y="107"/>
                </a:lnTo>
                <a:lnTo>
                  <a:pt x="0" y="107"/>
                </a:lnTo>
                <a:lnTo>
                  <a:pt x="0" y="0"/>
                </a:lnTo>
                <a:close/>
              </a:path>
            </a:pathLst>
          </a:custGeom>
          <a:solidFill>
            <a:srgbClr val="A8BBE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2" name="任意多边形 41"/>
          <p:cNvSpPr/>
          <p:nvPr/>
        </p:nvSpPr>
        <p:spPr>
          <a:xfrm>
            <a:off x="467710" y="2027035"/>
            <a:ext cx="257760" cy="200520"/>
          </a:xfrm>
          <a:custGeom>
            <a:avLst/>
            <a:gdLst/>
            <a:ahLst/>
            <a:cxnLst/>
            <a:rect l="0" t="0" r="r" b="b"/>
            <a:pathLst>
              <a:path w="716" h="557">
                <a:moveTo>
                  <a:pt x="258" y="60"/>
                </a:moveTo>
                <a:cubicBezTo>
                  <a:pt x="258" y="27"/>
                  <a:pt x="285" y="0"/>
                  <a:pt x="318" y="0"/>
                </a:cubicBezTo>
                <a:lnTo>
                  <a:pt x="397" y="0"/>
                </a:lnTo>
                <a:cubicBezTo>
                  <a:pt x="430" y="0"/>
                  <a:pt x="457" y="27"/>
                  <a:pt x="457" y="60"/>
                </a:cubicBezTo>
                <a:lnTo>
                  <a:pt x="457" y="139"/>
                </a:lnTo>
                <a:cubicBezTo>
                  <a:pt x="457" y="172"/>
                  <a:pt x="430" y="198"/>
                  <a:pt x="397" y="198"/>
                </a:cubicBezTo>
                <a:lnTo>
                  <a:pt x="387" y="198"/>
                </a:lnTo>
                <a:lnTo>
                  <a:pt x="387" y="248"/>
                </a:lnTo>
                <a:lnTo>
                  <a:pt x="577" y="248"/>
                </a:lnTo>
                <a:cubicBezTo>
                  <a:pt x="615" y="248"/>
                  <a:pt x="646" y="279"/>
                  <a:pt x="646" y="318"/>
                </a:cubicBezTo>
                <a:lnTo>
                  <a:pt x="646" y="357"/>
                </a:lnTo>
                <a:lnTo>
                  <a:pt x="656" y="357"/>
                </a:lnTo>
                <a:cubicBezTo>
                  <a:pt x="689" y="357"/>
                  <a:pt x="716" y="384"/>
                  <a:pt x="716" y="417"/>
                </a:cubicBezTo>
                <a:lnTo>
                  <a:pt x="716" y="496"/>
                </a:lnTo>
                <a:cubicBezTo>
                  <a:pt x="716" y="529"/>
                  <a:pt x="689" y="557"/>
                  <a:pt x="656" y="557"/>
                </a:cubicBezTo>
                <a:lnTo>
                  <a:pt x="577" y="557"/>
                </a:lnTo>
                <a:cubicBezTo>
                  <a:pt x="544" y="557"/>
                  <a:pt x="516" y="529"/>
                  <a:pt x="516" y="496"/>
                </a:cubicBezTo>
                <a:lnTo>
                  <a:pt x="516" y="417"/>
                </a:lnTo>
                <a:cubicBezTo>
                  <a:pt x="516" y="384"/>
                  <a:pt x="544" y="357"/>
                  <a:pt x="577" y="357"/>
                </a:cubicBezTo>
                <a:lnTo>
                  <a:pt x="587" y="357"/>
                </a:lnTo>
                <a:lnTo>
                  <a:pt x="587" y="318"/>
                </a:lnTo>
                <a:cubicBezTo>
                  <a:pt x="587" y="312"/>
                  <a:pt x="582" y="308"/>
                  <a:pt x="577" y="308"/>
                </a:cubicBezTo>
                <a:lnTo>
                  <a:pt x="387" y="308"/>
                </a:lnTo>
                <a:lnTo>
                  <a:pt x="387" y="357"/>
                </a:lnTo>
                <a:lnTo>
                  <a:pt x="397" y="357"/>
                </a:lnTo>
                <a:cubicBezTo>
                  <a:pt x="430" y="357"/>
                  <a:pt x="457" y="384"/>
                  <a:pt x="457" y="417"/>
                </a:cubicBezTo>
                <a:lnTo>
                  <a:pt x="457" y="496"/>
                </a:lnTo>
                <a:cubicBezTo>
                  <a:pt x="457" y="529"/>
                  <a:pt x="430" y="557"/>
                  <a:pt x="397" y="557"/>
                </a:cubicBezTo>
                <a:lnTo>
                  <a:pt x="318" y="557"/>
                </a:lnTo>
                <a:cubicBezTo>
                  <a:pt x="285" y="557"/>
                  <a:pt x="258" y="529"/>
                  <a:pt x="258" y="496"/>
                </a:cubicBezTo>
                <a:lnTo>
                  <a:pt x="258" y="417"/>
                </a:lnTo>
                <a:cubicBezTo>
                  <a:pt x="258" y="384"/>
                  <a:pt x="285" y="357"/>
                  <a:pt x="318" y="357"/>
                </a:cubicBezTo>
                <a:lnTo>
                  <a:pt x="328" y="357"/>
                </a:lnTo>
                <a:lnTo>
                  <a:pt x="328" y="308"/>
                </a:lnTo>
                <a:lnTo>
                  <a:pt x="139" y="308"/>
                </a:lnTo>
                <a:cubicBezTo>
                  <a:pt x="134" y="308"/>
                  <a:pt x="129" y="312"/>
                  <a:pt x="129" y="318"/>
                </a:cubicBezTo>
                <a:lnTo>
                  <a:pt x="129" y="357"/>
                </a:lnTo>
                <a:lnTo>
                  <a:pt x="139" y="357"/>
                </a:lnTo>
                <a:cubicBezTo>
                  <a:pt x="172" y="357"/>
                  <a:pt x="199" y="384"/>
                  <a:pt x="199" y="417"/>
                </a:cubicBezTo>
                <a:lnTo>
                  <a:pt x="199" y="496"/>
                </a:lnTo>
                <a:cubicBezTo>
                  <a:pt x="199" y="529"/>
                  <a:pt x="172" y="557"/>
                  <a:pt x="139" y="557"/>
                </a:cubicBezTo>
                <a:lnTo>
                  <a:pt x="60" y="557"/>
                </a:lnTo>
                <a:cubicBezTo>
                  <a:pt x="27" y="557"/>
                  <a:pt x="0" y="529"/>
                  <a:pt x="0" y="496"/>
                </a:cubicBezTo>
                <a:lnTo>
                  <a:pt x="0" y="417"/>
                </a:lnTo>
                <a:cubicBezTo>
                  <a:pt x="0" y="384"/>
                  <a:pt x="27" y="357"/>
                  <a:pt x="60" y="357"/>
                </a:cubicBezTo>
                <a:lnTo>
                  <a:pt x="70" y="357"/>
                </a:lnTo>
                <a:lnTo>
                  <a:pt x="70" y="318"/>
                </a:lnTo>
                <a:cubicBezTo>
                  <a:pt x="70" y="279"/>
                  <a:pt x="101" y="248"/>
                  <a:pt x="139" y="248"/>
                </a:cubicBezTo>
                <a:lnTo>
                  <a:pt x="328" y="248"/>
                </a:lnTo>
                <a:lnTo>
                  <a:pt x="328" y="198"/>
                </a:lnTo>
                <a:lnTo>
                  <a:pt x="318" y="198"/>
                </a:lnTo>
                <a:cubicBezTo>
                  <a:pt x="285" y="198"/>
                  <a:pt x="258" y="172"/>
                  <a:pt x="258" y="139"/>
                </a:cubicBezTo>
                <a:lnTo>
                  <a:pt x="258" y="6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95400" y="621190"/>
            <a:ext cx="1526540" cy="46164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3000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项目</a:t>
            </a:r>
            <a:r>
              <a:rPr lang="zh-CN" sz="3000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分工</a:t>
            </a:r>
            <a:endParaRPr lang="zh-CN" sz="3000" b="1" i="0" u="none" strike="noStrike">
              <a:solidFill>
                <a:srgbClr val="1E293B"/>
              </a:solidFill>
              <a:effectLst/>
              <a:uFillTx/>
              <a:latin typeface="Noto Sans SC" panose="020B0200000000000000" charset="-122"/>
              <a:ea typeface="Noto Sans SC" panose="020B0200000000000000" charset="-122"/>
            </a:endParaRPr>
          </a:p>
        </p:txBody>
      </p:sp>
      <p:sp>
        <p:nvSpPr>
          <p:cNvPr id="45" name="任意多边形 44"/>
          <p:cNvSpPr/>
          <p:nvPr/>
        </p:nvSpPr>
        <p:spPr>
          <a:xfrm>
            <a:off x="479140" y="2785430"/>
            <a:ext cx="229680" cy="229320"/>
          </a:xfrm>
          <a:custGeom>
            <a:avLst/>
            <a:gdLst/>
            <a:ahLst/>
            <a:cxnLst/>
            <a:rect l="0" t="0" r="r" b="b"/>
            <a:pathLst>
              <a:path w="638" h="637">
                <a:moveTo>
                  <a:pt x="558" y="319"/>
                </a:moveTo>
                <a:cubicBezTo>
                  <a:pt x="558" y="303"/>
                  <a:pt x="556" y="288"/>
                  <a:pt x="553" y="272"/>
                </a:cubicBezTo>
                <a:cubicBezTo>
                  <a:pt x="550" y="257"/>
                  <a:pt x="546" y="242"/>
                  <a:pt x="540" y="228"/>
                </a:cubicBezTo>
                <a:cubicBezTo>
                  <a:pt x="534" y="213"/>
                  <a:pt x="526" y="200"/>
                  <a:pt x="518" y="187"/>
                </a:cubicBezTo>
                <a:cubicBezTo>
                  <a:pt x="509" y="174"/>
                  <a:pt x="499" y="162"/>
                  <a:pt x="488" y="150"/>
                </a:cubicBezTo>
                <a:cubicBezTo>
                  <a:pt x="477" y="139"/>
                  <a:pt x="465" y="130"/>
                  <a:pt x="452" y="121"/>
                </a:cubicBezTo>
                <a:cubicBezTo>
                  <a:pt x="439" y="112"/>
                  <a:pt x="425" y="105"/>
                  <a:pt x="411" y="99"/>
                </a:cubicBezTo>
                <a:cubicBezTo>
                  <a:pt x="396" y="93"/>
                  <a:pt x="382" y="88"/>
                  <a:pt x="366" y="85"/>
                </a:cubicBezTo>
                <a:cubicBezTo>
                  <a:pt x="351" y="82"/>
                  <a:pt x="335" y="81"/>
                  <a:pt x="320" y="81"/>
                </a:cubicBezTo>
                <a:cubicBezTo>
                  <a:pt x="303" y="81"/>
                  <a:pt x="288" y="82"/>
                  <a:pt x="272" y="85"/>
                </a:cubicBezTo>
                <a:cubicBezTo>
                  <a:pt x="257" y="88"/>
                  <a:pt x="242" y="93"/>
                  <a:pt x="228" y="99"/>
                </a:cubicBezTo>
                <a:cubicBezTo>
                  <a:pt x="213" y="105"/>
                  <a:pt x="199" y="112"/>
                  <a:pt x="186" y="121"/>
                </a:cubicBezTo>
                <a:cubicBezTo>
                  <a:pt x="173" y="130"/>
                  <a:pt x="161" y="139"/>
                  <a:pt x="150" y="150"/>
                </a:cubicBezTo>
                <a:cubicBezTo>
                  <a:pt x="139" y="162"/>
                  <a:pt x="129" y="174"/>
                  <a:pt x="121" y="187"/>
                </a:cubicBezTo>
                <a:cubicBezTo>
                  <a:pt x="112" y="200"/>
                  <a:pt x="105" y="213"/>
                  <a:pt x="99" y="228"/>
                </a:cubicBezTo>
                <a:cubicBezTo>
                  <a:pt x="93" y="242"/>
                  <a:pt x="88" y="257"/>
                  <a:pt x="85" y="272"/>
                </a:cubicBezTo>
                <a:cubicBezTo>
                  <a:pt x="82" y="288"/>
                  <a:pt x="81" y="303"/>
                  <a:pt x="81" y="319"/>
                </a:cubicBezTo>
                <a:cubicBezTo>
                  <a:pt x="81" y="335"/>
                  <a:pt x="82" y="350"/>
                  <a:pt x="85" y="365"/>
                </a:cubicBezTo>
                <a:cubicBezTo>
                  <a:pt x="88" y="381"/>
                  <a:pt x="93" y="397"/>
                  <a:pt x="99" y="411"/>
                </a:cubicBezTo>
                <a:cubicBezTo>
                  <a:pt x="105" y="425"/>
                  <a:pt x="112" y="439"/>
                  <a:pt x="121" y="452"/>
                </a:cubicBezTo>
                <a:cubicBezTo>
                  <a:pt x="129" y="465"/>
                  <a:pt x="139" y="477"/>
                  <a:pt x="150" y="488"/>
                </a:cubicBezTo>
                <a:cubicBezTo>
                  <a:pt x="161" y="499"/>
                  <a:pt x="173" y="509"/>
                  <a:pt x="186" y="518"/>
                </a:cubicBezTo>
                <a:cubicBezTo>
                  <a:pt x="199" y="527"/>
                  <a:pt x="213" y="534"/>
                  <a:pt x="228" y="540"/>
                </a:cubicBezTo>
                <a:cubicBezTo>
                  <a:pt x="242" y="546"/>
                  <a:pt x="257" y="550"/>
                  <a:pt x="272" y="553"/>
                </a:cubicBezTo>
                <a:cubicBezTo>
                  <a:pt x="288" y="556"/>
                  <a:pt x="303" y="558"/>
                  <a:pt x="320" y="558"/>
                </a:cubicBezTo>
                <a:cubicBezTo>
                  <a:pt x="335" y="558"/>
                  <a:pt x="351" y="556"/>
                  <a:pt x="366" y="553"/>
                </a:cubicBezTo>
                <a:cubicBezTo>
                  <a:pt x="382" y="550"/>
                  <a:pt x="396" y="546"/>
                  <a:pt x="411" y="540"/>
                </a:cubicBezTo>
                <a:cubicBezTo>
                  <a:pt x="425" y="534"/>
                  <a:pt x="439" y="527"/>
                  <a:pt x="452" y="518"/>
                </a:cubicBezTo>
                <a:cubicBezTo>
                  <a:pt x="465" y="509"/>
                  <a:pt x="477" y="499"/>
                  <a:pt x="488" y="488"/>
                </a:cubicBezTo>
                <a:cubicBezTo>
                  <a:pt x="499" y="477"/>
                  <a:pt x="509" y="465"/>
                  <a:pt x="518" y="452"/>
                </a:cubicBezTo>
                <a:cubicBezTo>
                  <a:pt x="526" y="439"/>
                  <a:pt x="534" y="425"/>
                  <a:pt x="540" y="411"/>
                </a:cubicBezTo>
                <a:cubicBezTo>
                  <a:pt x="546" y="397"/>
                  <a:pt x="550" y="381"/>
                  <a:pt x="553" y="365"/>
                </a:cubicBezTo>
                <a:cubicBezTo>
                  <a:pt x="556" y="350"/>
                  <a:pt x="558" y="335"/>
                  <a:pt x="558" y="319"/>
                </a:cubicBezTo>
                <a:moveTo>
                  <a:pt x="0" y="319"/>
                </a:moveTo>
                <a:cubicBezTo>
                  <a:pt x="0" y="298"/>
                  <a:pt x="3" y="277"/>
                  <a:pt x="7" y="257"/>
                </a:cubicBezTo>
                <a:cubicBezTo>
                  <a:pt x="11" y="236"/>
                  <a:pt x="17" y="217"/>
                  <a:pt x="25" y="197"/>
                </a:cubicBezTo>
                <a:cubicBezTo>
                  <a:pt x="33" y="178"/>
                  <a:pt x="43" y="160"/>
                  <a:pt x="55" y="142"/>
                </a:cubicBezTo>
                <a:cubicBezTo>
                  <a:pt x="66" y="125"/>
                  <a:pt x="80" y="109"/>
                  <a:pt x="94" y="94"/>
                </a:cubicBezTo>
                <a:cubicBezTo>
                  <a:pt x="109" y="80"/>
                  <a:pt x="125" y="66"/>
                  <a:pt x="142" y="54"/>
                </a:cubicBezTo>
                <a:cubicBezTo>
                  <a:pt x="160" y="42"/>
                  <a:pt x="178" y="33"/>
                  <a:pt x="197" y="25"/>
                </a:cubicBezTo>
                <a:cubicBezTo>
                  <a:pt x="217" y="17"/>
                  <a:pt x="236" y="11"/>
                  <a:pt x="257" y="6"/>
                </a:cubicBezTo>
                <a:cubicBezTo>
                  <a:pt x="277" y="2"/>
                  <a:pt x="298" y="0"/>
                  <a:pt x="320" y="0"/>
                </a:cubicBezTo>
                <a:cubicBezTo>
                  <a:pt x="341" y="0"/>
                  <a:pt x="361" y="2"/>
                  <a:pt x="382" y="6"/>
                </a:cubicBezTo>
                <a:cubicBezTo>
                  <a:pt x="402" y="11"/>
                  <a:pt x="422" y="17"/>
                  <a:pt x="441" y="25"/>
                </a:cubicBezTo>
                <a:cubicBezTo>
                  <a:pt x="461" y="33"/>
                  <a:pt x="479" y="42"/>
                  <a:pt x="496" y="54"/>
                </a:cubicBezTo>
                <a:cubicBezTo>
                  <a:pt x="514" y="66"/>
                  <a:pt x="530" y="80"/>
                  <a:pt x="544" y="94"/>
                </a:cubicBezTo>
                <a:cubicBezTo>
                  <a:pt x="559" y="109"/>
                  <a:pt x="572" y="125"/>
                  <a:pt x="584" y="142"/>
                </a:cubicBezTo>
                <a:cubicBezTo>
                  <a:pt x="595" y="160"/>
                  <a:pt x="605" y="178"/>
                  <a:pt x="613" y="197"/>
                </a:cubicBezTo>
                <a:cubicBezTo>
                  <a:pt x="621" y="217"/>
                  <a:pt x="627" y="236"/>
                  <a:pt x="631" y="257"/>
                </a:cubicBezTo>
                <a:cubicBezTo>
                  <a:pt x="635" y="277"/>
                  <a:pt x="638" y="298"/>
                  <a:pt x="638" y="319"/>
                </a:cubicBezTo>
                <a:cubicBezTo>
                  <a:pt x="638" y="340"/>
                  <a:pt x="635" y="360"/>
                  <a:pt x="631" y="381"/>
                </a:cubicBezTo>
                <a:cubicBezTo>
                  <a:pt x="627" y="402"/>
                  <a:pt x="621" y="422"/>
                  <a:pt x="613" y="441"/>
                </a:cubicBezTo>
                <a:cubicBezTo>
                  <a:pt x="605" y="461"/>
                  <a:pt x="595" y="479"/>
                  <a:pt x="584" y="496"/>
                </a:cubicBezTo>
                <a:cubicBezTo>
                  <a:pt x="572" y="514"/>
                  <a:pt x="559" y="530"/>
                  <a:pt x="544" y="544"/>
                </a:cubicBezTo>
                <a:cubicBezTo>
                  <a:pt x="530" y="559"/>
                  <a:pt x="514" y="572"/>
                  <a:pt x="496" y="584"/>
                </a:cubicBezTo>
                <a:cubicBezTo>
                  <a:pt x="479" y="595"/>
                  <a:pt x="461" y="605"/>
                  <a:pt x="441" y="613"/>
                </a:cubicBezTo>
                <a:cubicBezTo>
                  <a:pt x="422" y="621"/>
                  <a:pt x="402" y="627"/>
                  <a:pt x="382" y="631"/>
                </a:cubicBezTo>
                <a:cubicBezTo>
                  <a:pt x="361" y="635"/>
                  <a:pt x="341" y="637"/>
                  <a:pt x="320" y="637"/>
                </a:cubicBezTo>
                <a:cubicBezTo>
                  <a:pt x="298" y="637"/>
                  <a:pt x="277" y="635"/>
                  <a:pt x="257" y="631"/>
                </a:cubicBezTo>
                <a:cubicBezTo>
                  <a:pt x="236" y="627"/>
                  <a:pt x="217" y="621"/>
                  <a:pt x="197" y="613"/>
                </a:cubicBezTo>
                <a:cubicBezTo>
                  <a:pt x="178" y="605"/>
                  <a:pt x="160" y="595"/>
                  <a:pt x="142" y="584"/>
                </a:cubicBezTo>
                <a:cubicBezTo>
                  <a:pt x="125" y="572"/>
                  <a:pt x="109" y="559"/>
                  <a:pt x="94" y="544"/>
                </a:cubicBezTo>
                <a:cubicBezTo>
                  <a:pt x="80" y="530"/>
                  <a:pt x="66" y="514"/>
                  <a:pt x="55" y="496"/>
                </a:cubicBezTo>
                <a:cubicBezTo>
                  <a:pt x="43" y="479"/>
                  <a:pt x="33" y="461"/>
                  <a:pt x="25" y="441"/>
                </a:cubicBezTo>
                <a:cubicBezTo>
                  <a:pt x="17" y="422"/>
                  <a:pt x="11" y="402"/>
                  <a:pt x="7" y="381"/>
                </a:cubicBezTo>
                <a:cubicBezTo>
                  <a:pt x="3" y="360"/>
                  <a:pt x="0" y="340"/>
                  <a:pt x="0" y="319"/>
                </a:cubicBezTo>
                <a:moveTo>
                  <a:pt x="320" y="419"/>
                </a:moveTo>
                <a:cubicBezTo>
                  <a:pt x="333" y="419"/>
                  <a:pt x="346" y="417"/>
                  <a:pt x="358" y="412"/>
                </a:cubicBezTo>
                <a:cubicBezTo>
                  <a:pt x="370" y="407"/>
                  <a:pt x="381" y="399"/>
                  <a:pt x="390" y="390"/>
                </a:cubicBezTo>
                <a:cubicBezTo>
                  <a:pt x="399" y="380"/>
                  <a:pt x="406" y="369"/>
                  <a:pt x="411" y="357"/>
                </a:cubicBezTo>
                <a:cubicBezTo>
                  <a:pt x="416" y="345"/>
                  <a:pt x="419" y="332"/>
                  <a:pt x="419" y="319"/>
                </a:cubicBezTo>
                <a:cubicBezTo>
                  <a:pt x="419" y="306"/>
                  <a:pt x="416" y="293"/>
                  <a:pt x="411" y="281"/>
                </a:cubicBezTo>
                <a:cubicBezTo>
                  <a:pt x="406" y="269"/>
                  <a:pt x="399" y="258"/>
                  <a:pt x="390" y="249"/>
                </a:cubicBezTo>
                <a:cubicBezTo>
                  <a:pt x="381" y="239"/>
                  <a:pt x="370" y="232"/>
                  <a:pt x="358" y="227"/>
                </a:cubicBezTo>
                <a:cubicBezTo>
                  <a:pt x="346" y="222"/>
                  <a:pt x="333" y="220"/>
                  <a:pt x="320" y="220"/>
                </a:cubicBezTo>
                <a:cubicBezTo>
                  <a:pt x="306" y="220"/>
                  <a:pt x="293" y="222"/>
                  <a:pt x="281" y="227"/>
                </a:cubicBezTo>
                <a:cubicBezTo>
                  <a:pt x="269" y="232"/>
                  <a:pt x="258" y="239"/>
                  <a:pt x="249" y="249"/>
                </a:cubicBezTo>
                <a:cubicBezTo>
                  <a:pt x="239" y="258"/>
                  <a:pt x="232" y="269"/>
                  <a:pt x="227" y="281"/>
                </a:cubicBezTo>
                <a:cubicBezTo>
                  <a:pt x="222" y="293"/>
                  <a:pt x="220" y="306"/>
                  <a:pt x="220" y="319"/>
                </a:cubicBezTo>
                <a:cubicBezTo>
                  <a:pt x="220" y="332"/>
                  <a:pt x="222" y="345"/>
                  <a:pt x="227" y="357"/>
                </a:cubicBezTo>
                <a:cubicBezTo>
                  <a:pt x="232" y="369"/>
                  <a:pt x="239" y="380"/>
                  <a:pt x="249" y="390"/>
                </a:cubicBezTo>
                <a:cubicBezTo>
                  <a:pt x="258" y="399"/>
                  <a:pt x="269" y="407"/>
                  <a:pt x="281" y="412"/>
                </a:cubicBezTo>
                <a:cubicBezTo>
                  <a:pt x="293" y="417"/>
                  <a:pt x="306" y="419"/>
                  <a:pt x="320" y="419"/>
                </a:cubicBezTo>
                <a:moveTo>
                  <a:pt x="320" y="140"/>
                </a:moveTo>
                <a:cubicBezTo>
                  <a:pt x="332" y="140"/>
                  <a:pt x="343" y="141"/>
                  <a:pt x="355" y="144"/>
                </a:cubicBezTo>
                <a:cubicBezTo>
                  <a:pt x="366" y="146"/>
                  <a:pt x="377" y="149"/>
                  <a:pt x="388" y="154"/>
                </a:cubicBezTo>
                <a:cubicBezTo>
                  <a:pt x="399" y="158"/>
                  <a:pt x="409" y="164"/>
                  <a:pt x="419" y="170"/>
                </a:cubicBezTo>
                <a:cubicBezTo>
                  <a:pt x="429" y="177"/>
                  <a:pt x="438" y="184"/>
                  <a:pt x="446" y="193"/>
                </a:cubicBezTo>
                <a:cubicBezTo>
                  <a:pt x="454" y="201"/>
                  <a:pt x="462" y="210"/>
                  <a:pt x="468" y="220"/>
                </a:cubicBezTo>
                <a:cubicBezTo>
                  <a:pt x="475" y="229"/>
                  <a:pt x="480" y="240"/>
                  <a:pt x="485" y="251"/>
                </a:cubicBezTo>
                <a:cubicBezTo>
                  <a:pt x="489" y="261"/>
                  <a:pt x="493" y="273"/>
                  <a:pt x="495" y="284"/>
                </a:cubicBezTo>
                <a:cubicBezTo>
                  <a:pt x="497" y="296"/>
                  <a:pt x="498" y="307"/>
                  <a:pt x="498" y="319"/>
                </a:cubicBezTo>
                <a:cubicBezTo>
                  <a:pt x="498" y="331"/>
                  <a:pt x="497" y="342"/>
                  <a:pt x="495" y="354"/>
                </a:cubicBezTo>
                <a:cubicBezTo>
                  <a:pt x="493" y="365"/>
                  <a:pt x="489" y="376"/>
                  <a:pt x="485" y="388"/>
                </a:cubicBezTo>
                <a:cubicBezTo>
                  <a:pt x="480" y="399"/>
                  <a:pt x="475" y="409"/>
                  <a:pt x="468" y="419"/>
                </a:cubicBezTo>
                <a:cubicBezTo>
                  <a:pt x="462" y="429"/>
                  <a:pt x="454" y="438"/>
                  <a:pt x="446" y="446"/>
                </a:cubicBezTo>
                <a:cubicBezTo>
                  <a:pt x="438" y="454"/>
                  <a:pt x="429" y="462"/>
                  <a:pt x="419" y="468"/>
                </a:cubicBezTo>
                <a:cubicBezTo>
                  <a:pt x="409" y="475"/>
                  <a:pt x="399" y="480"/>
                  <a:pt x="388" y="485"/>
                </a:cubicBezTo>
                <a:cubicBezTo>
                  <a:pt x="377" y="489"/>
                  <a:pt x="366" y="493"/>
                  <a:pt x="355" y="495"/>
                </a:cubicBezTo>
                <a:cubicBezTo>
                  <a:pt x="343" y="497"/>
                  <a:pt x="332" y="498"/>
                  <a:pt x="320" y="498"/>
                </a:cubicBezTo>
                <a:cubicBezTo>
                  <a:pt x="307" y="498"/>
                  <a:pt x="295" y="497"/>
                  <a:pt x="284" y="495"/>
                </a:cubicBezTo>
                <a:cubicBezTo>
                  <a:pt x="272" y="493"/>
                  <a:pt x="261" y="489"/>
                  <a:pt x="250" y="485"/>
                </a:cubicBezTo>
                <a:cubicBezTo>
                  <a:pt x="240" y="480"/>
                  <a:pt x="229" y="475"/>
                  <a:pt x="220" y="468"/>
                </a:cubicBezTo>
                <a:cubicBezTo>
                  <a:pt x="210" y="462"/>
                  <a:pt x="201" y="454"/>
                  <a:pt x="193" y="446"/>
                </a:cubicBezTo>
                <a:cubicBezTo>
                  <a:pt x="184" y="438"/>
                  <a:pt x="177" y="429"/>
                  <a:pt x="170" y="419"/>
                </a:cubicBezTo>
                <a:cubicBezTo>
                  <a:pt x="164" y="409"/>
                  <a:pt x="158" y="399"/>
                  <a:pt x="154" y="388"/>
                </a:cubicBezTo>
                <a:cubicBezTo>
                  <a:pt x="149" y="376"/>
                  <a:pt x="146" y="365"/>
                  <a:pt x="144" y="354"/>
                </a:cubicBezTo>
                <a:cubicBezTo>
                  <a:pt x="141" y="342"/>
                  <a:pt x="140" y="331"/>
                  <a:pt x="140" y="319"/>
                </a:cubicBezTo>
                <a:cubicBezTo>
                  <a:pt x="140" y="307"/>
                  <a:pt x="141" y="296"/>
                  <a:pt x="144" y="284"/>
                </a:cubicBezTo>
                <a:cubicBezTo>
                  <a:pt x="146" y="273"/>
                  <a:pt x="149" y="261"/>
                  <a:pt x="154" y="251"/>
                </a:cubicBezTo>
                <a:cubicBezTo>
                  <a:pt x="158" y="240"/>
                  <a:pt x="164" y="229"/>
                  <a:pt x="170" y="220"/>
                </a:cubicBezTo>
                <a:cubicBezTo>
                  <a:pt x="177" y="210"/>
                  <a:pt x="184" y="201"/>
                  <a:pt x="193" y="193"/>
                </a:cubicBezTo>
                <a:cubicBezTo>
                  <a:pt x="201" y="184"/>
                  <a:pt x="210" y="177"/>
                  <a:pt x="220" y="170"/>
                </a:cubicBezTo>
                <a:cubicBezTo>
                  <a:pt x="229" y="164"/>
                  <a:pt x="240" y="158"/>
                  <a:pt x="250" y="154"/>
                </a:cubicBezTo>
                <a:cubicBezTo>
                  <a:pt x="261" y="149"/>
                  <a:pt x="272" y="146"/>
                  <a:pt x="284" y="144"/>
                </a:cubicBezTo>
                <a:cubicBezTo>
                  <a:pt x="295" y="141"/>
                  <a:pt x="307" y="140"/>
                  <a:pt x="320" y="140"/>
                </a:cubicBezTo>
                <a:moveTo>
                  <a:pt x="279" y="319"/>
                </a:moveTo>
                <a:cubicBezTo>
                  <a:pt x="279" y="314"/>
                  <a:pt x="280" y="309"/>
                  <a:pt x="282" y="304"/>
                </a:cubicBezTo>
                <a:cubicBezTo>
                  <a:pt x="284" y="299"/>
                  <a:pt x="287" y="295"/>
                  <a:pt x="291" y="291"/>
                </a:cubicBezTo>
                <a:cubicBezTo>
                  <a:pt x="294" y="287"/>
                  <a:pt x="299" y="284"/>
                  <a:pt x="304" y="282"/>
                </a:cubicBezTo>
                <a:cubicBezTo>
                  <a:pt x="308" y="280"/>
                  <a:pt x="314" y="279"/>
                  <a:pt x="320" y="279"/>
                </a:cubicBezTo>
                <a:cubicBezTo>
                  <a:pt x="325" y="279"/>
                  <a:pt x="330" y="280"/>
                  <a:pt x="335" y="282"/>
                </a:cubicBezTo>
                <a:cubicBezTo>
                  <a:pt x="340" y="284"/>
                  <a:pt x="344" y="287"/>
                  <a:pt x="348" y="291"/>
                </a:cubicBezTo>
                <a:cubicBezTo>
                  <a:pt x="352" y="295"/>
                  <a:pt x="354" y="299"/>
                  <a:pt x="356" y="304"/>
                </a:cubicBezTo>
                <a:cubicBezTo>
                  <a:pt x="358" y="309"/>
                  <a:pt x="359" y="314"/>
                  <a:pt x="359" y="319"/>
                </a:cubicBezTo>
                <a:cubicBezTo>
                  <a:pt x="359" y="324"/>
                  <a:pt x="358" y="329"/>
                  <a:pt x="356" y="334"/>
                </a:cubicBezTo>
                <a:cubicBezTo>
                  <a:pt x="354" y="339"/>
                  <a:pt x="352" y="343"/>
                  <a:pt x="348" y="347"/>
                </a:cubicBezTo>
                <a:cubicBezTo>
                  <a:pt x="344" y="351"/>
                  <a:pt x="340" y="354"/>
                  <a:pt x="335" y="356"/>
                </a:cubicBezTo>
                <a:cubicBezTo>
                  <a:pt x="330" y="358"/>
                  <a:pt x="325" y="359"/>
                  <a:pt x="320" y="359"/>
                </a:cubicBezTo>
                <a:cubicBezTo>
                  <a:pt x="314" y="359"/>
                  <a:pt x="308" y="358"/>
                  <a:pt x="304" y="356"/>
                </a:cubicBezTo>
                <a:cubicBezTo>
                  <a:pt x="299" y="354"/>
                  <a:pt x="294" y="351"/>
                  <a:pt x="291" y="347"/>
                </a:cubicBezTo>
                <a:cubicBezTo>
                  <a:pt x="287" y="343"/>
                  <a:pt x="284" y="339"/>
                  <a:pt x="282" y="334"/>
                </a:cubicBezTo>
                <a:cubicBezTo>
                  <a:pt x="280" y="329"/>
                  <a:pt x="279" y="324"/>
                  <a:pt x="279" y="319"/>
                </a:cubicBez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39590" y="2293435"/>
            <a:ext cx="127000" cy="2305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82955" y="2903220"/>
            <a:ext cx="11522710" cy="147764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p>
            <a:pPr algn="l"/>
            <a:endParaRPr lang="zh-CN" altLang="en-US" sz="2000" b="0" i="0" u="none" strike="noStrike">
              <a:solidFill>
                <a:srgbClr val="1E293B"/>
              </a:solidFill>
              <a:effectLst/>
              <a:uFillTx/>
              <a:latin typeface="Noto Sans SC" panose="020B0200000000000000" charset="-122"/>
              <a:ea typeface="Noto Sans SC" panose="020B0200000000000000" charset="-122"/>
            </a:endParaRPr>
          </a:p>
        </p:txBody>
      </p:sp>
      <p:sp>
        <p:nvSpPr>
          <p:cNvPr id="48" name="任意多边形 47"/>
          <p:cNvSpPr/>
          <p:nvPr/>
        </p:nvSpPr>
        <p:spPr>
          <a:xfrm>
            <a:off x="496285" y="3438210"/>
            <a:ext cx="200520" cy="229320"/>
          </a:xfrm>
          <a:custGeom>
            <a:avLst/>
            <a:gdLst/>
            <a:ahLst/>
            <a:cxnLst/>
            <a:rect l="0" t="0" r="r" b="b"/>
            <a:pathLst>
              <a:path w="557" h="637">
                <a:moveTo>
                  <a:pt x="100" y="130"/>
                </a:moveTo>
                <a:cubicBezTo>
                  <a:pt x="108" y="130"/>
                  <a:pt x="115" y="127"/>
                  <a:pt x="121" y="122"/>
                </a:cubicBezTo>
                <a:cubicBezTo>
                  <a:pt x="126" y="116"/>
                  <a:pt x="129" y="109"/>
                  <a:pt x="129" y="101"/>
                </a:cubicBezTo>
                <a:cubicBezTo>
                  <a:pt x="129" y="92"/>
                  <a:pt x="126" y="85"/>
                  <a:pt x="121" y="80"/>
                </a:cubicBezTo>
                <a:cubicBezTo>
                  <a:pt x="115" y="74"/>
                  <a:pt x="108" y="71"/>
                  <a:pt x="100" y="71"/>
                </a:cubicBezTo>
                <a:cubicBezTo>
                  <a:pt x="91" y="71"/>
                  <a:pt x="84" y="74"/>
                  <a:pt x="78" y="80"/>
                </a:cubicBezTo>
                <a:cubicBezTo>
                  <a:pt x="73" y="85"/>
                  <a:pt x="70" y="92"/>
                  <a:pt x="70" y="101"/>
                </a:cubicBezTo>
                <a:cubicBezTo>
                  <a:pt x="70" y="109"/>
                  <a:pt x="73" y="116"/>
                  <a:pt x="78" y="122"/>
                </a:cubicBezTo>
                <a:cubicBezTo>
                  <a:pt x="84" y="127"/>
                  <a:pt x="91" y="130"/>
                  <a:pt x="100" y="130"/>
                </a:cubicBezTo>
                <a:moveTo>
                  <a:pt x="199" y="101"/>
                </a:moveTo>
                <a:cubicBezTo>
                  <a:pt x="199" y="141"/>
                  <a:pt x="174" y="176"/>
                  <a:pt x="139" y="192"/>
                </a:cubicBezTo>
                <a:lnTo>
                  <a:pt x="139" y="300"/>
                </a:lnTo>
                <a:cubicBezTo>
                  <a:pt x="163" y="287"/>
                  <a:pt x="190" y="279"/>
                  <a:pt x="219" y="279"/>
                </a:cubicBezTo>
                <a:lnTo>
                  <a:pt x="338" y="279"/>
                </a:lnTo>
                <a:cubicBezTo>
                  <a:pt x="381" y="279"/>
                  <a:pt x="417" y="244"/>
                  <a:pt x="417" y="200"/>
                </a:cubicBezTo>
                <a:lnTo>
                  <a:pt x="417" y="192"/>
                </a:lnTo>
                <a:cubicBezTo>
                  <a:pt x="382" y="176"/>
                  <a:pt x="357" y="141"/>
                  <a:pt x="357" y="101"/>
                </a:cubicBezTo>
                <a:cubicBezTo>
                  <a:pt x="357" y="45"/>
                  <a:pt x="402" y="0"/>
                  <a:pt x="457" y="0"/>
                </a:cubicBezTo>
                <a:cubicBezTo>
                  <a:pt x="512" y="0"/>
                  <a:pt x="557" y="45"/>
                  <a:pt x="557" y="101"/>
                </a:cubicBezTo>
                <a:cubicBezTo>
                  <a:pt x="557" y="141"/>
                  <a:pt x="532" y="176"/>
                  <a:pt x="496" y="192"/>
                </a:cubicBezTo>
                <a:lnTo>
                  <a:pt x="496" y="200"/>
                </a:lnTo>
                <a:cubicBezTo>
                  <a:pt x="496" y="287"/>
                  <a:pt x="425" y="359"/>
                  <a:pt x="338" y="359"/>
                </a:cubicBezTo>
                <a:lnTo>
                  <a:pt x="219" y="359"/>
                </a:lnTo>
                <a:cubicBezTo>
                  <a:pt x="175" y="359"/>
                  <a:pt x="139" y="395"/>
                  <a:pt x="139" y="439"/>
                </a:cubicBezTo>
                <a:lnTo>
                  <a:pt x="139" y="447"/>
                </a:lnTo>
                <a:cubicBezTo>
                  <a:pt x="174" y="463"/>
                  <a:pt x="199" y="497"/>
                  <a:pt x="199" y="538"/>
                </a:cubicBezTo>
                <a:cubicBezTo>
                  <a:pt x="199" y="593"/>
                  <a:pt x="154" y="637"/>
                  <a:pt x="100" y="637"/>
                </a:cubicBezTo>
                <a:cubicBezTo>
                  <a:pt x="45" y="637"/>
                  <a:pt x="0" y="593"/>
                  <a:pt x="0" y="538"/>
                </a:cubicBezTo>
                <a:cubicBezTo>
                  <a:pt x="0" y="497"/>
                  <a:pt x="25" y="463"/>
                  <a:pt x="60" y="447"/>
                </a:cubicBezTo>
                <a:lnTo>
                  <a:pt x="60" y="439"/>
                </a:lnTo>
                <a:lnTo>
                  <a:pt x="60" y="192"/>
                </a:lnTo>
                <a:cubicBezTo>
                  <a:pt x="25" y="176"/>
                  <a:pt x="0" y="141"/>
                  <a:pt x="0" y="101"/>
                </a:cubicBezTo>
                <a:cubicBezTo>
                  <a:pt x="0" y="45"/>
                  <a:pt x="45" y="0"/>
                  <a:pt x="100" y="0"/>
                </a:cubicBezTo>
                <a:cubicBezTo>
                  <a:pt x="154" y="0"/>
                  <a:pt x="199" y="45"/>
                  <a:pt x="199" y="101"/>
                </a:cubicBezTo>
                <a:moveTo>
                  <a:pt x="486" y="101"/>
                </a:moveTo>
                <a:cubicBezTo>
                  <a:pt x="486" y="92"/>
                  <a:pt x="484" y="85"/>
                  <a:pt x="478" y="80"/>
                </a:cubicBezTo>
                <a:cubicBezTo>
                  <a:pt x="472" y="74"/>
                  <a:pt x="465" y="71"/>
                  <a:pt x="457" y="71"/>
                </a:cubicBezTo>
                <a:cubicBezTo>
                  <a:pt x="448" y="71"/>
                  <a:pt x="441" y="74"/>
                  <a:pt x="436" y="80"/>
                </a:cubicBezTo>
                <a:cubicBezTo>
                  <a:pt x="430" y="85"/>
                  <a:pt x="427" y="92"/>
                  <a:pt x="427" y="101"/>
                </a:cubicBezTo>
                <a:cubicBezTo>
                  <a:pt x="427" y="109"/>
                  <a:pt x="430" y="116"/>
                  <a:pt x="436" y="122"/>
                </a:cubicBezTo>
                <a:cubicBezTo>
                  <a:pt x="441" y="127"/>
                  <a:pt x="448" y="130"/>
                  <a:pt x="457" y="130"/>
                </a:cubicBezTo>
                <a:cubicBezTo>
                  <a:pt x="465" y="130"/>
                  <a:pt x="472" y="127"/>
                  <a:pt x="478" y="122"/>
                </a:cubicBezTo>
                <a:cubicBezTo>
                  <a:pt x="484" y="116"/>
                  <a:pt x="486" y="109"/>
                  <a:pt x="486" y="101"/>
                </a:cubicBezTo>
                <a:moveTo>
                  <a:pt x="100" y="568"/>
                </a:moveTo>
                <a:cubicBezTo>
                  <a:pt x="108" y="568"/>
                  <a:pt x="115" y="565"/>
                  <a:pt x="121" y="559"/>
                </a:cubicBezTo>
                <a:cubicBezTo>
                  <a:pt x="126" y="553"/>
                  <a:pt x="129" y="546"/>
                  <a:pt x="129" y="538"/>
                </a:cubicBezTo>
                <a:cubicBezTo>
                  <a:pt x="129" y="530"/>
                  <a:pt x="126" y="523"/>
                  <a:pt x="121" y="517"/>
                </a:cubicBezTo>
                <a:cubicBezTo>
                  <a:pt x="115" y="511"/>
                  <a:pt x="108" y="508"/>
                  <a:pt x="100" y="508"/>
                </a:cubicBezTo>
                <a:cubicBezTo>
                  <a:pt x="91" y="508"/>
                  <a:pt x="84" y="511"/>
                  <a:pt x="78" y="517"/>
                </a:cubicBezTo>
                <a:cubicBezTo>
                  <a:pt x="73" y="523"/>
                  <a:pt x="70" y="530"/>
                  <a:pt x="70" y="538"/>
                </a:cubicBezTo>
                <a:cubicBezTo>
                  <a:pt x="70" y="546"/>
                  <a:pt x="73" y="553"/>
                  <a:pt x="78" y="559"/>
                </a:cubicBezTo>
                <a:cubicBezTo>
                  <a:pt x="84" y="565"/>
                  <a:pt x="91" y="568"/>
                  <a:pt x="100" y="568"/>
                </a:cubicBez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10790" y="3207835"/>
            <a:ext cx="127000" cy="2305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11225" y="1879600"/>
            <a:ext cx="6457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倪宇斌：担任组长，</a:t>
            </a:r>
            <a:r>
              <a:rPr lang="zh-CN" altLang="en-US">
                <a:sym typeface="+mn-ea"/>
              </a:rPr>
              <a:t>负责硬件组装与调试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11225" y="2925445"/>
            <a:ext cx="4969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胡博：</a:t>
            </a:r>
            <a:r>
              <a:rPr lang="zh-CN" altLang="en-US"/>
              <a:t>软件编写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11225" y="2391410"/>
            <a:ext cx="5393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ym typeface="+mn-ea"/>
              </a:rPr>
              <a:t>陈鹤鸣：相关软件编写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11225" y="3420745"/>
            <a:ext cx="5834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卢科良：负责</a:t>
            </a:r>
            <a:r>
              <a:rPr lang="zh-CN" altLang="en-US"/>
              <a:t>相关测试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37895" y="3971290"/>
            <a:ext cx="5347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王子翔：作为文档与资源管理员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多边形 36"/>
          <p:cNvSpPr/>
          <p:nvPr/>
        </p:nvSpPr>
        <p:spPr>
          <a:xfrm>
            <a:off x="-24765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8" name="任意多边形 37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9" name="任意多边形 38"/>
          <p:cNvSpPr/>
          <p:nvPr/>
        </p:nvSpPr>
        <p:spPr>
          <a:xfrm>
            <a:off x="6095880" y="0"/>
            <a:ext cx="6096240" cy="3429000"/>
          </a:xfrm>
          <a:custGeom>
            <a:avLst/>
            <a:gdLst/>
            <a:ahLst/>
            <a:cxnLst/>
            <a:rect l="0" t="0" r="r" b="b"/>
            <a:pathLst>
              <a:path w="16934" h="9525">
                <a:moveTo>
                  <a:pt x="0" y="0"/>
                </a:moveTo>
                <a:lnTo>
                  <a:pt x="16934" y="0"/>
                </a:lnTo>
                <a:lnTo>
                  <a:pt x="16934" y="9525"/>
                </a:lnTo>
                <a:lnTo>
                  <a:pt x="9526" y="9525"/>
                </a:lnTo>
                <a:cubicBezTo>
                  <a:pt x="9370" y="9525"/>
                  <a:pt x="9214" y="9522"/>
                  <a:pt x="9058" y="9514"/>
                </a:cubicBezTo>
                <a:cubicBezTo>
                  <a:pt x="8903" y="9506"/>
                  <a:pt x="8747" y="9495"/>
                  <a:pt x="8592" y="9480"/>
                </a:cubicBezTo>
                <a:cubicBezTo>
                  <a:pt x="8436" y="9464"/>
                  <a:pt x="8281" y="9445"/>
                  <a:pt x="8127" y="9422"/>
                </a:cubicBezTo>
                <a:cubicBezTo>
                  <a:pt x="7973" y="9400"/>
                  <a:pt x="7819" y="9373"/>
                  <a:pt x="7667" y="9342"/>
                </a:cubicBezTo>
                <a:cubicBezTo>
                  <a:pt x="7514" y="9312"/>
                  <a:pt x="7362" y="9278"/>
                  <a:pt x="7210" y="9240"/>
                </a:cubicBezTo>
                <a:cubicBezTo>
                  <a:pt x="7059" y="9202"/>
                  <a:pt x="6909" y="9161"/>
                  <a:pt x="6760" y="9115"/>
                </a:cubicBezTo>
                <a:cubicBezTo>
                  <a:pt x="6611" y="9070"/>
                  <a:pt x="6463" y="9021"/>
                  <a:pt x="6316" y="8969"/>
                </a:cubicBezTo>
                <a:cubicBezTo>
                  <a:pt x="6169" y="8916"/>
                  <a:pt x="6024" y="8860"/>
                  <a:pt x="5880" y="8800"/>
                </a:cubicBezTo>
                <a:cubicBezTo>
                  <a:pt x="5736" y="8741"/>
                  <a:pt x="5593" y="8678"/>
                  <a:pt x="5452" y="8611"/>
                </a:cubicBezTo>
                <a:cubicBezTo>
                  <a:pt x="5311" y="8544"/>
                  <a:pt x="5172" y="8474"/>
                  <a:pt x="5035" y="8401"/>
                </a:cubicBezTo>
                <a:cubicBezTo>
                  <a:pt x="4897" y="8327"/>
                  <a:pt x="4762" y="8251"/>
                  <a:pt x="4628" y="8170"/>
                </a:cubicBezTo>
                <a:cubicBezTo>
                  <a:pt x="4494" y="8090"/>
                  <a:pt x="4363" y="8007"/>
                  <a:pt x="4233" y="7920"/>
                </a:cubicBezTo>
                <a:cubicBezTo>
                  <a:pt x="4103" y="7834"/>
                  <a:pt x="3976" y="7744"/>
                  <a:pt x="3851" y="7651"/>
                </a:cubicBezTo>
                <a:cubicBezTo>
                  <a:pt x="3726" y="7558"/>
                  <a:pt x="3603" y="7462"/>
                  <a:pt x="3482" y="7363"/>
                </a:cubicBezTo>
                <a:cubicBezTo>
                  <a:pt x="3362" y="7265"/>
                  <a:pt x="3244" y="7163"/>
                  <a:pt x="3128" y="7058"/>
                </a:cubicBezTo>
                <a:cubicBezTo>
                  <a:pt x="3013" y="6953"/>
                  <a:pt x="2900" y="6846"/>
                  <a:pt x="2790" y="6736"/>
                </a:cubicBezTo>
                <a:cubicBezTo>
                  <a:pt x="2679" y="6625"/>
                  <a:pt x="2572" y="6513"/>
                  <a:pt x="2467" y="6397"/>
                </a:cubicBezTo>
                <a:cubicBezTo>
                  <a:pt x="2363" y="6282"/>
                  <a:pt x="2261" y="6164"/>
                  <a:pt x="2162" y="6043"/>
                </a:cubicBezTo>
                <a:cubicBezTo>
                  <a:pt x="2063" y="5923"/>
                  <a:pt x="1967" y="5800"/>
                  <a:pt x="1874" y="5675"/>
                </a:cubicBezTo>
                <a:cubicBezTo>
                  <a:pt x="1781" y="5549"/>
                  <a:pt x="1692" y="5422"/>
                  <a:pt x="1605" y="5292"/>
                </a:cubicBezTo>
                <a:cubicBezTo>
                  <a:pt x="1518" y="5163"/>
                  <a:pt x="1435" y="5031"/>
                  <a:pt x="1355" y="4897"/>
                </a:cubicBezTo>
                <a:cubicBezTo>
                  <a:pt x="1275" y="4764"/>
                  <a:pt x="1198" y="4627"/>
                  <a:pt x="1125" y="4490"/>
                </a:cubicBezTo>
                <a:cubicBezTo>
                  <a:pt x="1051" y="4352"/>
                  <a:pt x="981" y="4213"/>
                  <a:pt x="914" y="4072"/>
                </a:cubicBezTo>
                <a:cubicBezTo>
                  <a:pt x="848" y="3931"/>
                  <a:pt x="785" y="3789"/>
                  <a:pt x="725" y="3645"/>
                </a:cubicBezTo>
                <a:cubicBezTo>
                  <a:pt x="665" y="3501"/>
                  <a:pt x="609" y="3355"/>
                  <a:pt x="557" y="3208"/>
                </a:cubicBezTo>
                <a:cubicBezTo>
                  <a:pt x="504" y="3062"/>
                  <a:pt x="455" y="2914"/>
                  <a:pt x="410" y="2764"/>
                </a:cubicBezTo>
                <a:cubicBezTo>
                  <a:pt x="365" y="2615"/>
                  <a:pt x="323" y="2465"/>
                  <a:pt x="285" y="2314"/>
                </a:cubicBezTo>
                <a:cubicBezTo>
                  <a:pt x="247" y="2163"/>
                  <a:pt x="213" y="2011"/>
                  <a:pt x="183" y="1858"/>
                </a:cubicBezTo>
                <a:cubicBezTo>
                  <a:pt x="152" y="1705"/>
                  <a:pt x="126" y="1551"/>
                  <a:pt x="103" y="1397"/>
                </a:cubicBezTo>
                <a:cubicBezTo>
                  <a:pt x="80" y="1243"/>
                  <a:pt x="61" y="1088"/>
                  <a:pt x="46" y="933"/>
                </a:cubicBezTo>
                <a:cubicBezTo>
                  <a:pt x="30" y="778"/>
                  <a:pt x="19" y="623"/>
                  <a:pt x="11" y="467"/>
                </a:cubicBezTo>
                <a:cubicBezTo>
                  <a:pt x="4" y="311"/>
                  <a:pt x="0" y="155"/>
                  <a:pt x="0" y="0"/>
                </a:cubicBezTo>
                <a:close/>
              </a:path>
            </a:pathLst>
          </a:custGeom>
          <a:solidFill>
            <a:srgbClr val="EDEFF2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609480" y="6210000"/>
            <a:ext cx="1829160" cy="38520"/>
          </a:xfrm>
          <a:custGeom>
            <a:avLst/>
            <a:gdLst/>
            <a:ahLst/>
            <a:cxnLst/>
            <a:rect l="0" t="0" r="r" b="b"/>
            <a:pathLst>
              <a:path w="5081" h="107">
                <a:moveTo>
                  <a:pt x="0" y="0"/>
                </a:moveTo>
                <a:lnTo>
                  <a:pt x="5081" y="0"/>
                </a:lnTo>
                <a:lnTo>
                  <a:pt x="5081" y="107"/>
                </a:lnTo>
                <a:lnTo>
                  <a:pt x="0" y="107"/>
                </a:lnTo>
                <a:lnTo>
                  <a:pt x="0" y="0"/>
                </a:lnTo>
                <a:close/>
              </a:path>
            </a:pathLst>
          </a:custGeom>
          <a:solidFill>
            <a:srgbClr val="A8BBE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2" name="任意多边形 41"/>
          <p:cNvSpPr/>
          <p:nvPr/>
        </p:nvSpPr>
        <p:spPr>
          <a:xfrm>
            <a:off x="467710" y="2027035"/>
            <a:ext cx="257760" cy="200520"/>
          </a:xfrm>
          <a:custGeom>
            <a:avLst/>
            <a:gdLst/>
            <a:ahLst/>
            <a:cxnLst/>
            <a:rect l="0" t="0" r="r" b="b"/>
            <a:pathLst>
              <a:path w="716" h="557">
                <a:moveTo>
                  <a:pt x="258" y="60"/>
                </a:moveTo>
                <a:cubicBezTo>
                  <a:pt x="258" y="27"/>
                  <a:pt x="285" y="0"/>
                  <a:pt x="318" y="0"/>
                </a:cubicBezTo>
                <a:lnTo>
                  <a:pt x="397" y="0"/>
                </a:lnTo>
                <a:cubicBezTo>
                  <a:pt x="430" y="0"/>
                  <a:pt x="457" y="27"/>
                  <a:pt x="457" y="60"/>
                </a:cubicBezTo>
                <a:lnTo>
                  <a:pt x="457" y="139"/>
                </a:lnTo>
                <a:cubicBezTo>
                  <a:pt x="457" y="172"/>
                  <a:pt x="430" y="198"/>
                  <a:pt x="397" y="198"/>
                </a:cubicBezTo>
                <a:lnTo>
                  <a:pt x="387" y="198"/>
                </a:lnTo>
                <a:lnTo>
                  <a:pt x="387" y="248"/>
                </a:lnTo>
                <a:lnTo>
                  <a:pt x="577" y="248"/>
                </a:lnTo>
                <a:cubicBezTo>
                  <a:pt x="615" y="248"/>
                  <a:pt x="646" y="279"/>
                  <a:pt x="646" y="318"/>
                </a:cubicBezTo>
                <a:lnTo>
                  <a:pt x="646" y="357"/>
                </a:lnTo>
                <a:lnTo>
                  <a:pt x="656" y="357"/>
                </a:lnTo>
                <a:cubicBezTo>
                  <a:pt x="689" y="357"/>
                  <a:pt x="716" y="384"/>
                  <a:pt x="716" y="417"/>
                </a:cubicBezTo>
                <a:lnTo>
                  <a:pt x="716" y="496"/>
                </a:lnTo>
                <a:cubicBezTo>
                  <a:pt x="716" y="529"/>
                  <a:pt x="689" y="557"/>
                  <a:pt x="656" y="557"/>
                </a:cubicBezTo>
                <a:lnTo>
                  <a:pt x="577" y="557"/>
                </a:lnTo>
                <a:cubicBezTo>
                  <a:pt x="544" y="557"/>
                  <a:pt x="516" y="529"/>
                  <a:pt x="516" y="496"/>
                </a:cubicBezTo>
                <a:lnTo>
                  <a:pt x="516" y="417"/>
                </a:lnTo>
                <a:cubicBezTo>
                  <a:pt x="516" y="384"/>
                  <a:pt x="544" y="357"/>
                  <a:pt x="577" y="357"/>
                </a:cubicBezTo>
                <a:lnTo>
                  <a:pt x="587" y="357"/>
                </a:lnTo>
                <a:lnTo>
                  <a:pt x="587" y="318"/>
                </a:lnTo>
                <a:cubicBezTo>
                  <a:pt x="587" y="312"/>
                  <a:pt x="582" y="308"/>
                  <a:pt x="577" y="308"/>
                </a:cubicBezTo>
                <a:lnTo>
                  <a:pt x="387" y="308"/>
                </a:lnTo>
                <a:lnTo>
                  <a:pt x="387" y="357"/>
                </a:lnTo>
                <a:lnTo>
                  <a:pt x="397" y="357"/>
                </a:lnTo>
                <a:cubicBezTo>
                  <a:pt x="430" y="357"/>
                  <a:pt x="457" y="384"/>
                  <a:pt x="457" y="417"/>
                </a:cubicBezTo>
                <a:lnTo>
                  <a:pt x="457" y="496"/>
                </a:lnTo>
                <a:cubicBezTo>
                  <a:pt x="457" y="529"/>
                  <a:pt x="430" y="557"/>
                  <a:pt x="397" y="557"/>
                </a:cubicBezTo>
                <a:lnTo>
                  <a:pt x="318" y="557"/>
                </a:lnTo>
                <a:cubicBezTo>
                  <a:pt x="285" y="557"/>
                  <a:pt x="258" y="529"/>
                  <a:pt x="258" y="496"/>
                </a:cubicBezTo>
                <a:lnTo>
                  <a:pt x="258" y="417"/>
                </a:lnTo>
                <a:cubicBezTo>
                  <a:pt x="258" y="384"/>
                  <a:pt x="285" y="357"/>
                  <a:pt x="318" y="357"/>
                </a:cubicBezTo>
                <a:lnTo>
                  <a:pt x="328" y="357"/>
                </a:lnTo>
                <a:lnTo>
                  <a:pt x="328" y="308"/>
                </a:lnTo>
                <a:lnTo>
                  <a:pt x="139" y="308"/>
                </a:lnTo>
                <a:cubicBezTo>
                  <a:pt x="134" y="308"/>
                  <a:pt x="129" y="312"/>
                  <a:pt x="129" y="318"/>
                </a:cubicBezTo>
                <a:lnTo>
                  <a:pt x="129" y="357"/>
                </a:lnTo>
                <a:lnTo>
                  <a:pt x="139" y="357"/>
                </a:lnTo>
                <a:cubicBezTo>
                  <a:pt x="172" y="357"/>
                  <a:pt x="199" y="384"/>
                  <a:pt x="199" y="417"/>
                </a:cubicBezTo>
                <a:lnTo>
                  <a:pt x="199" y="496"/>
                </a:lnTo>
                <a:cubicBezTo>
                  <a:pt x="199" y="529"/>
                  <a:pt x="172" y="557"/>
                  <a:pt x="139" y="557"/>
                </a:cubicBezTo>
                <a:lnTo>
                  <a:pt x="60" y="557"/>
                </a:lnTo>
                <a:cubicBezTo>
                  <a:pt x="27" y="557"/>
                  <a:pt x="0" y="529"/>
                  <a:pt x="0" y="496"/>
                </a:cubicBezTo>
                <a:lnTo>
                  <a:pt x="0" y="417"/>
                </a:lnTo>
                <a:cubicBezTo>
                  <a:pt x="0" y="384"/>
                  <a:pt x="27" y="357"/>
                  <a:pt x="60" y="357"/>
                </a:cubicBezTo>
                <a:lnTo>
                  <a:pt x="70" y="357"/>
                </a:lnTo>
                <a:lnTo>
                  <a:pt x="70" y="318"/>
                </a:lnTo>
                <a:cubicBezTo>
                  <a:pt x="70" y="279"/>
                  <a:pt x="101" y="248"/>
                  <a:pt x="139" y="248"/>
                </a:cubicBezTo>
                <a:lnTo>
                  <a:pt x="328" y="248"/>
                </a:lnTo>
                <a:lnTo>
                  <a:pt x="328" y="198"/>
                </a:lnTo>
                <a:lnTo>
                  <a:pt x="318" y="198"/>
                </a:lnTo>
                <a:cubicBezTo>
                  <a:pt x="285" y="198"/>
                  <a:pt x="258" y="172"/>
                  <a:pt x="258" y="139"/>
                </a:cubicBezTo>
                <a:lnTo>
                  <a:pt x="258" y="6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95400" y="621190"/>
            <a:ext cx="2766060" cy="4438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3000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项目总体介绍</a:t>
            </a:r>
            <a:endParaRPr lang="en-US" sz="30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39470" y="1988820"/>
            <a:ext cx="6430645" cy="307340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p>
            <a:pPr algn="l"/>
            <a:r>
              <a:rPr lang="zh-CN" sz="20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项目名称：</a:t>
            </a:r>
            <a:r>
              <a:rPr lang="en-US" altLang="zh-CN" sz="20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  </a:t>
            </a:r>
            <a:r>
              <a:rPr lang="zh-CN" sz="20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基于</a:t>
            </a:r>
            <a:r>
              <a:rPr lang="en-US" altLang="zh-CN" sz="20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STM32F103RCT6</a:t>
            </a:r>
            <a:r>
              <a:rPr lang="zh-CN" altLang="en-US" sz="20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的智能平衡</a:t>
            </a:r>
            <a:r>
              <a:rPr lang="zh-CN" altLang="en-US" sz="20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小车</a:t>
            </a:r>
            <a:endParaRPr lang="zh-CN" altLang="en-US" sz="2000" b="0" i="0" u="none" strike="noStrike">
              <a:solidFill>
                <a:srgbClr val="1E293B"/>
              </a:solidFill>
              <a:effectLst/>
              <a:uFillTx/>
              <a:latin typeface="Noto Sans SC" panose="020B0200000000000000" charset="-122"/>
              <a:ea typeface="Noto Sans SC" panose="020B0200000000000000" charset="-122"/>
            </a:endParaRPr>
          </a:p>
        </p:txBody>
      </p:sp>
      <p:sp>
        <p:nvSpPr>
          <p:cNvPr id="45" name="任意多边形 44"/>
          <p:cNvSpPr/>
          <p:nvPr/>
        </p:nvSpPr>
        <p:spPr>
          <a:xfrm>
            <a:off x="467710" y="2927035"/>
            <a:ext cx="229680" cy="229320"/>
          </a:xfrm>
          <a:custGeom>
            <a:avLst/>
            <a:gdLst/>
            <a:ahLst/>
            <a:cxnLst/>
            <a:rect l="0" t="0" r="r" b="b"/>
            <a:pathLst>
              <a:path w="638" h="637">
                <a:moveTo>
                  <a:pt x="558" y="319"/>
                </a:moveTo>
                <a:cubicBezTo>
                  <a:pt x="558" y="303"/>
                  <a:pt x="556" y="288"/>
                  <a:pt x="553" y="272"/>
                </a:cubicBezTo>
                <a:cubicBezTo>
                  <a:pt x="550" y="257"/>
                  <a:pt x="546" y="242"/>
                  <a:pt x="540" y="228"/>
                </a:cubicBezTo>
                <a:cubicBezTo>
                  <a:pt x="534" y="213"/>
                  <a:pt x="526" y="200"/>
                  <a:pt x="518" y="187"/>
                </a:cubicBezTo>
                <a:cubicBezTo>
                  <a:pt x="509" y="174"/>
                  <a:pt x="499" y="162"/>
                  <a:pt x="488" y="150"/>
                </a:cubicBezTo>
                <a:cubicBezTo>
                  <a:pt x="477" y="139"/>
                  <a:pt x="465" y="130"/>
                  <a:pt x="452" y="121"/>
                </a:cubicBezTo>
                <a:cubicBezTo>
                  <a:pt x="439" y="112"/>
                  <a:pt x="425" y="105"/>
                  <a:pt x="411" y="99"/>
                </a:cubicBezTo>
                <a:cubicBezTo>
                  <a:pt x="396" y="93"/>
                  <a:pt x="382" y="88"/>
                  <a:pt x="366" y="85"/>
                </a:cubicBezTo>
                <a:cubicBezTo>
                  <a:pt x="351" y="82"/>
                  <a:pt x="335" y="81"/>
                  <a:pt x="320" y="81"/>
                </a:cubicBezTo>
                <a:cubicBezTo>
                  <a:pt x="303" y="81"/>
                  <a:pt x="288" y="82"/>
                  <a:pt x="272" y="85"/>
                </a:cubicBezTo>
                <a:cubicBezTo>
                  <a:pt x="257" y="88"/>
                  <a:pt x="242" y="93"/>
                  <a:pt x="228" y="99"/>
                </a:cubicBezTo>
                <a:cubicBezTo>
                  <a:pt x="213" y="105"/>
                  <a:pt x="199" y="112"/>
                  <a:pt x="186" y="121"/>
                </a:cubicBezTo>
                <a:cubicBezTo>
                  <a:pt x="173" y="130"/>
                  <a:pt x="161" y="139"/>
                  <a:pt x="150" y="150"/>
                </a:cubicBezTo>
                <a:cubicBezTo>
                  <a:pt x="139" y="162"/>
                  <a:pt x="129" y="174"/>
                  <a:pt x="121" y="187"/>
                </a:cubicBezTo>
                <a:cubicBezTo>
                  <a:pt x="112" y="200"/>
                  <a:pt x="105" y="213"/>
                  <a:pt x="99" y="228"/>
                </a:cubicBezTo>
                <a:cubicBezTo>
                  <a:pt x="93" y="242"/>
                  <a:pt x="88" y="257"/>
                  <a:pt x="85" y="272"/>
                </a:cubicBezTo>
                <a:cubicBezTo>
                  <a:pt x="82" y="288"/>
                  <a:pt x="81" y="303"/>
                  <a:pt x="81" y="319"/>
                </a:cubicBezTo>
                <a:cubicBezTo>
                  <a:pt x="81" y="335"/>
                  <a:pt x="82" y="350"/>
                  <a:pt x="85" y="365"/>
                </a:cubicBezTo>
                <a:cubicBezTo>
                  <a:pt x="88" y="381"/>
                  <a:pt x="93" y="397"/>
                  <a:pt x="99" y="411"/>
                </a:cubicBezTo>
                <a:cubicBezTo>
                  <a:pt x="105" y="425"/>
                  <a:pt x="112" y="439"/>
                  <a:pt x="121" y="452"/>
                </a:cubicBezTo>
                <a:cubicBezTo>
                  <a:pt x="129" y="465"/>
                  <a:pt x="139" y="477"/>
                  <a:pt x="150" y="488"/>
                </a:cubicBezTo>
                <a:cubicBezTo>
                  <a:pt x="161" y="499"/>
                  <a:pt x="173" y="509"/>
                  <a:pt x="186" y="518"/>
                </a:cubicBezTo>
                <a:cubicBezTo>
                  <a:pt x="199" y="527"/>
                  <a:pt x="213" y="534"/>
                  <a:pt x="228" y="540"/>
                </a:cubicBezTo>
                <a:cubicBezTo>
                  <a:pt x="242" y="546"/>
                  <a:pt x="257" y="550"/>
                  <a:pt x="272" y="553"/>
                </a:cubicBezTo>
                <a:cubicBezTo>
                  <a:pt x="288" y="556"/>
                  <a:pt x="303" y="558"/>
                  <a:pt x="320" y="558"/>
                </a:cubicBezTo>
                <a:cubicBezTo>
                  <a:pt x="335" y="558"/>
                  <a:pt x="351" y="556"/>
                  <a:pt x="366" y="553"/>
                </a:cubicBezTo>
                <a:cubicBezTo>
                  <a:pt x="382" y="550"/>
                  <a:pt x="396" y="546"/>
                  <a:pt x="411" y="540"/>
                </a:cubicBezTo>
                <a:cubicBezTo>
                  <a:pt x="425" y="534"/>
                  <a:pt x="439" y="527"/>
                  <a:pt x="452" y="518"/>
                </a:cubicBezTo>
                <a:cubicBezTo>
                  <a:pt x="465" y="509"/>
                  <a:pt x="477" y="499"/>
                  <a:pt x="488" y="488"/>
                </a:cubicBezTo>
                <a:cubicBezTo>
                  <a:pt x="499" y="477"/>
                  <a:pt x="509" y="465"/>
                  <a:pt x="518" y="452"/>
                </a:cubicBezTo>
                <a:cubicBezTo>
                  <a:pt x="526" y="439"/>
                  <a:pt x="534" y="425"/>
                  <a:pt x="540" y="411"/>
                </a:cubicBezTo>
                <a:cubicBezTo>
                  <a:pt x="546" y="397"/>
                  <a:pt x="550" y="381"/>
                  <a:pt x="553" y="365"/>
                </a:cubicBezTo>
                <a:cubicBezTo>
                  <a:pt x="556" y="350"/>
                  <a:pt x="558" y="335"/>
                  <a:pt x="558" y="319"/>
                </a:cubicBezTo>
                <a:moveTo>
                  <a:pt x="0" y="319"/>
                </a:moveTo>
                <a:cubicBezTo>
                  <a:pt x="0" y="298"/>
                  <a:pt x="3" y="277"/>
                  <a:pt x="7" y="257"/>
                </a:cubicBezTo>
                <a:cubicBezTo>
                  <a:pt x="11" y="236"/>
                  <a:pt x="17" y="217"/>
                  <a:pt x="25" y="197"/>
                </a:cubicBezTo>
                <a:cubicBezTo>
                  <a:pt x="33" y="178"/>
                  <a:pt x="43" y="160"/>
                  <a:pt x="55" y="142"/>
                </a:cubicBezTo>
                <a:cubicBezTo>
                  <a:pt x="66" y="125"/>
                  <a:pt x="80" y="109"/>
                  <a:pt x="94" y="94"/>
                </a:cubicBezTo>
                <a:cubicBezTo>
                  <a:pt x="109" y="80"/>
                  <a:pt x="125" y="66"/>
                  <a:pt x="142" y="54"/>
                </a:cubicBezTo>
                <a:cubicBezTo>
                  <a:pt x="160" y="42"/>
                  <a:pt x="178" y="33"/>
                  <a:pt x="197" y="25"/>
                </a:cubicBezTo>
                <a:cubicBezTo>
                  <a:pt x="217" y="17"/>
                  <a:pt x="236" y="11"/>
                  <a:pt x="257" y="6"/>
                </a:cubicBezTo>
                <a:cubicBezTo>
                  <a:pt x="277" y="2"/>
                  <a:pt x="298" y="0"/>
                  <a:pt x="320" y="0"/>
                </a:cubicBezTo>
                <a:cubicBezTo>
                  <a:pt x="341" y="0"/>
                  <a:pt x="361" y="2"/>
                  <a:pt x="382" y="6"/>
                </a:cubicBezTo>
                <a:cubicBezTo>
                  <a:pt x="402" y="11"/>
                  <a:pt x="422" y="17"/>
                  <a:pt x="441" y="25"/>
                </a:cubicBezTo>
                <a:cubicBezTo>
                  <a:pt x="461" y="33"/>
                  <a:pt x="479" y="42"/>
                  <a:pt x="496" y="54"/>
                </a:cubicBezTo>
                <a:cubicBezTo>
                  <a:pt x="514" y="66"/>
                  <a:pt x="530" y="80"/>
                  <a:pt x="544" y="94"/>
                </a:cubicBezTo>
                <a:cubicBezTo>
                  <a:pt x="559" y="109"/>
                  <a:pt x="572" y="125"/>
                  <a:pt x="584" y="142"/>
                </a:cubicBezTo>
                <a:cubicBezTo>
                  <a:pt x="595" y="160"/>
                  <a:pt x="605" y="178"/>
                  <a:pt x="613" y="197"/>
                </a:cubicBezTo>
                <a:cubicBezTo>
                  <a:pt x="621" y="217"/>
                  <a:pt x="627" y="236"/>
                  <a:pt x="631" y="257"/>
                </a:cubicBezTo>
                <a:cubicBezTo>
                  <a:pt x="635" y="277"/>
                  <a:pt x="638" y="298"/>
                  <a:pt x="638" y="319"/>
                </a:cubicBezTo>
                <a:cubicBezTo>
                  <a:pt x="638" y="340"/>
                  <a:pt x="635" y="360"/>
                  <a:pt x="631" y="381"/>
                </a:cubicBezTo>
                <a:cubicBezTo>
                  <a:pt x="627" y="402"/>
                  <a:pt x="621" y="422"/>
                  <a:pt x="613" y="441"/>
                </a:cubicBezTo>
                <a:cubicBezTo>
                  <a:pt x="605" y="461"/>
                  <a:pt x="595" y="479"/>
                  <a:pt x="584" y="496"/>
                </a:cubicBezTo>
                <a:cubicBezTo>
                  <a:pt x="572" y="514"/>
                  <a:pt x="559" y="530"/>
                  <a:pt x="544" y="544"/>
                </a:cubicBezTo>
                <a:cubicBezTo>
                  <a:pt x="530" y="559"/>
                  <a:pt x="514" y="572"/>
                  <a:pt x="496" y="584"/>
                </a:cubicBezTo>
                <a:cubicBezTo>
                  <a:pt x="479" y="595"/>
                  <a:pt x="461" y="605"/>
                  <a:pt x="441" y="613"/>
                </a:cubicBezTo>
                <a:cubicBezTo>
                  <a:pt x="422" y="621"/>
                  <a:pt x="402" y="627"/>
                  <a:pt x="382" y="631"/>
                </a:cubicBezTo>
                <a:cubicBezTo>
                  <a:pt x="361" y="635"/>
                  <a:pt x="341" y="637"/>
                  <a:pt x="320" y="637"/>
                </a:cubicBezTo>
                <a:cubicBezTo>
                  <a:pt x="298" y="637"/>
                  <a:pt x="277" y="635"/>
                  <a:pt x="257" y="631"/>
                </a:cubicBezTo>
                <a:cubicBezTo>
                  <a:pt x="236" y="627"/>
                  <a:pt x="217" y="621"/>
                  <a:pt x="197" y="613"/>
                </a:cubicBezTo>
                <a:cubicBezTo>
                  <a:pt x="178" y="605"/>
                  <a:pt x="160" y="595"/>
                  <a:pt x="142" y="584"/>
                </a:cubicBezTo>
                <a:cubicBezTo>
                  <a:pt x="125" y="572"/>
                  <a:pt x="109" y="559"/>
                  <a:pt x="94" y="544"/>
                </a:cubicBezTo>
                <a:cubicBezTo>
                  <a:pt x="80" y="530"/>
                  <a:pt x="66" y="514"/>
                  <a:pt x="55" y="496"/>
                </a:cubicBezTo>
                <a:cubicBezTo>
                  <a:pt x="43" y="479"/>
                  <a:pt x="33" y="461"/>
                  <a:pt x="25" y="441"/>
                </a:cubicBezTo>
                <a:cubicBezTo>
                  <a:pt x="17" y="422"/>
                  <a:pt x="11" y="402"/>
                  <a:pt x="7" y="381"/>
                </a:cubicBezTo>
                <a:cubicBezTo>
                  <a:pt x="3" y="360"/>
                  <a:pt x="0" y="340"/>
                  <a:pt x="0" y="319"/>
                </a:cubicBezTo>
                <a:moveTo>
                  <a:pt x="320" y="419"/>
                </a:moveTo>
                <a:cubicBezTo>
                  <a:pt x="333" y="419"/>
                  <a:pt x="346" y="417"/>
                  <a:pt x="358" y="412"/>
                </a:cubicBezTo>
                <a:cubicBezTo>
                  <a:pt x="370" y="407"/>
                  <a:pt x="381" y="399"/>
                  <a:pt x="390" y="390"/>
                </a:cubicBezTo>
                <a:cubicBezTo>
                  <a:pt x="399" y="380"/>
                  <a:pt x="406" y="369"/>
                  <a:pt x="411" y="357"/>
                </a:cubicBezTo>
                <a:cubicBezTo>
                  <a:pt x="416" y="345"/>
                  <a:pt x="419" y="332"/>
                  <a:pt x="419" y="319"/>
                </a:cubicBezTo>
                <a:cubicBezTo>
                  <a:pt x="419" y="306"/>
                  <a:pt x="416" y="293"/>
                  <a:pt x="411" y="281"/>
                </a:cubicBezTo>
                <a:cubicBezTo>
                  <a:pt x="406" y="269"/>
                  <a:pt x="399" y="258"/>
                  <a:pt x="390" y="249"/>
                </a:cubicBezTo>
                <a:cubicBezTo>
                  <a:pt x="381" y="239"/>
                  <a:pt x="370" y="232"/>
                  <a:pt x="358" y="227"/>
                </a:cubicBezTo>
                <a:cubicBezTo>
                  <a:pt x="346" y="222"/>
                  <a:pt x="333" y="220"/>
                  <a:pt x="320" y="220"/>
                </a:cubicBezTo>
                <a:cubicBezTo>
                  <a:pt x="306" y="220"/>
                  <a:pt x="293" y="222"/>
                  <a:pt x="281" y="227"/>
                </a:cubicBezTo>
                <a:cubicBezTo>
                  <a:pt x="269" y="232"/>
                  <a:pt x="258" y="239"/>
                  <a:pt x="249" y="249"/>
                </a:cubicBezTo>
                <a:cubicBezTo>
                  <a:pt x="239" y="258"/>
                  <a:pt x="232" y="269"/>
                  <a:pt x="227" y="281"/>
                </a:cubicBezTo>
                <a:cubicBezTo>
                  <a:pt x="222" y="293"/>
                  <a:pt x="220" y="306"/>
                  <a:pt x="220" y="319"/>
                </a:cubicBezTo>
                <a:cubicBezTo>
                  <a:pt x="220" y="332"/>
                  <a:pt x="222" y="345"/>
                  <a:pt x="227" y="357"/>
                </a:cubicBezTo>
                <a:cubicBezTo>
                  <a:pt x="232" y="369"/>
                  <a:pt x="239" y="380"/>
                  <a:pt x="249" y="390"/>
                </a:cubicBezTo>
                <a:cubicBezTo>
                  <a:pt x="258" y="399"/>
                  <a:pt x="269" y="407"/>
                  <a:pt x="281" y="412"/>
                </a:cubicBezTo>
                <a:cubicBezTo>
                  <a:pt x="293" y="417"/>
                  <a:pt x="306" y="419"/>
                  <a:pt x="320" y="419"/>
                </a:cubicBezTo>
                <a:moveTo>
                  <a:pt x="320" y="140"/>
                </a:moveTo>
                <a:cubicBezTo>
                  <a:pt x="332" y="140"/>
                  <a:pt x="343" y="141"/>
                  <a:pt x="355" y="144"/>
                </a:cubicBezTo>
                <a:cubicBezTo>
                  <a:pt x="366" y="146"/>
                  <a:pt x="377" y="149"/>
                  <a:pt x="388" y="154"/>
                </a:cubicBezTo>
                <a:cubicBezTo>
                  <a:pt x="399" y="158"/>
                  <a:pt x="409" y="164"/>
                  <a:pt x="419" y="170"/>
                </a:cubicBezTo>
                <a:cubicBezTo>
                  <a:pt x="429" y="177"/>
                  <a:pt x="438" y="184"/>
                  <a:pt x="446" y="193"/>
                </a:cubicBezTo>
                <a:cubicBezTo>
                  <a:pt x="454" y="201"/>
                  <a:pt x="462" y="210"/>
                  <a:pt x="468" y="220"/>
                </a:cubicBezTo>
                <a:cubicBezTo>
                  <a:pt x="475" y="229"/>
                  <a:pt x="480" y="240"/>
                  <a:pt x="485" y="251"/>
                </a:cubicBezTo>
                <a:cubicBezTo>
                  <a:pt x="489" y="261"/>
                  <a:pt x="493" y="273"/>
                  <a:pt x="495" y="284"/>
                </a:cubicBezTo>
                <a:cubicBezTo>
                  <a:pt x="497" y="296"/>
                  <a:pt x="498" y="307"/>
                  <a:pt x="498" y="319"/>
                </a:cubicBezTo>
                <a:cubicBezTo>
                  <a:pt x="498" y="331"/>
                  <a:pt x="497" y="342"/>
                  <a:pt x="495" y="354"/>
                </a:cubicBezTo>
                <a:cubicBezTo>
                  <a:pt x="493" y="365"/>
                  <a:pt x="489" y="376"/>
                  <a:pt x="485" y="388"/>
                </a:cubicBezTo>
                <a:cubicBezTo>
                  <a:pt x="480" y="399"/>
                  <a:pt x="475" y="409"/>
                  <a:pt x="468" y="419"/>
                </a:cubicBezTo>
                <a:cubicBezTo>
                  <a:pt x="462" y="429"/>
                  <a:pt x="454" y="438"/>
                  <a:pt x="446" y="446"/>
                </a:cubicBezTo>
                <a:cubicBezTo>
                  <a:pt x="438" y="454"/>
                  <a:pt x="429" y="462"/>
                  <a:pt x="419" y="468"/>
                </a:cubicBezTo>
                <a:cubicBezTo>
                  <a:pt x="409" y="475"/>
                  <a:pt x="399" y="480"/>
                  <a:pt x="388" y="485"/>
                </a:cubicBezTo>
                <a:cubicBezTo>
                  <a:pt x="377" y="489"/>
                  <a:pt x="366" y="493"/>
                  <a:pt x="355" y="495"/>
                </a:cubicBezTo>
                <a:cubicBezTo>
                  <a:pt x="343" y="497"/>
                  <a:pt x="332" y="498"/>
                  <a:pt x="320" y="498"/>
                </a:cubicBezTo>
                <a:cubicBezTo>
                  <a:pt x="307" y="498"/>
                  <a:pt x="295" y="497"/>
                  <a:pt x="284" y="495"/>
                </a:cubicBezTo>
                <a:cubicBezTo>
                  <a:pt x="272" y="493"/>
                  <a:pt x="261" y="489"/>
                  <a:pt x="250" y="485"/>
                </a:cubicBezTo>
                <a:cubicBezTo>
                  <a:pt x="240" y="480"/>
                  <a:pt x="229" y="475"/>
                  <a:pt x="220" y="468"/>
                </a:cubicBezTo>
                <a:cubicBezTo>
                  <a:pt x="210" y="462"/>
                  <a:pt x="201" y="454"/>
                  <a:pt x="193" y="446"/>
                </a:cubicBezTo>
                <a:cubicBezTo>
                  <a:pt x="184" y="438"/>
                  <a:pt x="177" y="429"/>
                  <a:pt x="170" y="419"/>
                </a:cubicBezTo>
                <a:cubicBezTo>
                  <a:pt x="164" y="409"/>
                  <a:pt x="158" y="399"/>
                  <a:pt x="154" y="388"/>
                </a:cubicBezTo>
                <a:cubicBezTo>
                  <a:pt x="149" y="376"/>
                  <a:pt x="146" y="365"/>
                  <a:pt x="144" y="354"/>
                </a:cubicBezTo>
                <a:cubicBezTo>
                  <a:pt x="141" y="342"/>
                  <a:pt x="140" y="331"/>
                  <a:pt x="140" y="319"/>
                </a:cubicBezTo>
                <a:cubicBezTo>
                  <a:pt x="140" y="307"/>
                  <a:pt x="141" y="296"/>
                  <a:pt x="144" y="284"/>
                </a:cubicBezTo>
                <a:cubicBezTo>
                  <a:pt x="146" y="273"/>
                  <a:pt x="149" y="261"/>
                  <a:pt x="154" y="251"/>
                </a:cubicBezTo>
                <a:cubicBezTo>
                  <a:pt x="158" y="240"/>
                  <a:pt x="164" y="229"/>
                  <a:pt x="170" y="220"/>
                </a:cubicBezTo>
                <a:cubicBezTo>
                  <a:pt x="177" y="210"/>
                  <a:pt x="184" y="201"/>
                  <a:pt x="193" y="193"/>
                </a:cubicBezTo>
                <a:cubicBezTo>
                  <a:pt x="201" y="184"/>
                  <a:pt x="210" y="177"/>
                  <a:pt x="220" y="170"/>
                </a:cubicBezTo>
                <a:cubicBezTo>
                  <a:pt x="229" y="164"/>
                  <a:pt x="240" y="158"/>
                  <a:pt x="250" y="154"/>
                </a:cubicBezTo>
                <a:cubicBezTo>
                  <a:pt x="261" y="149"/>
                  <a:pt x="272" y="146"/>
                  <a:pt x="284" y="144"/>
                </a:cubicBezTo>
                <a:cubicBezTo>
                  <a:pt x="295" y="141"/>
                  <a:pt x="307" y="140"/>
                  <a:pt x="320" y="140"/>
                </a:cubicBezTo>
                <a:moveTo>
                  <a:pt x="279" y="319"/>
                </a:moveTo>
                <a:cubicBezTo>
                  <a:pt x="279" y="314"/>
                  <a:pt x="280" y="309"/>
                  <a:pt x="282" y="304"/>
                </a:cubicBezTo>
                <a:cubicBezTo>
                  <a:pt x="284" y="299"/>
                  <a:pt x="287" y="295"/>
                  <a:pt x="291" y="291"/>
                </a:cubicBezTo>
                <a:cubicBezTo>
                  <a:pt x="294" y="287"/>
                  <a:pt x="299" y="284"/>
                  <a:pt x="304" y="282"/>
                </a:cubicBezTo>
                <a:cubicBezTo>
                  <a:pt x="308" y="280"/>
                  <a:pt x="314" y="279"/>
                  <a:pt x="320" y="279"/>
                </a:cubicBezTo>
                <a:cubicBezTo>
                  <a:pt x="325" y="279"/>
                  <a:pt x="330" y="280"/>
                  <a:pt x="335" y="282"/>
                </a:cubicBezTo>
                <a:cubicBezTo>
                  <a:pt x="340" y="284"/>
                  <a:pt x="344" y="287"/>
                  <a:pt x="348" y="291"/>
                </a:cubicBezTo>
                <a:cubicBezTo>
                  <a:pt x="352" y="295"/>
                  <a:pt x="354" y="299"/>
                  <a:pt x="356" y="304"/>
                </a:cubicBezTo>
                <a:cubicBezTo>
                  <a:pt x="358" y="309"/>
                  <a:pt x="359" y="314"/>
                  <a:pt x="359" y="319"/>
                </a:cubicBezTo>
                <a:cubicBezTo>
                  <a:pt x="359" y="324"/>
                  <a:pt x="358" y="329"/>
                  <a:pt x="356" y="334"/>
                </a:cubicBezTo>
                <a:cubicBezTo>
                  <a:pt x="354" y="339"/>
                  <a:pt x="352" y="343"/>
                  <a:pt x="348" y="347"/>
                </a:cubicBezTo>
                <a:cubicBezTo>
                  <a:pt x="344" y="351"/>
                  <a:pt x="340" y="354"/>
                  <a:pt x="335" y="356"/>
                </a:cubicBezTo>
                <a:cubicBezTo>
                  <a:pt x="330" y="358"/>
                  <a:pt x="325" y="359"/>
                  <a:pt x="320" y="359"/>
                </a:cubicBezTo>
                <a:cubicBezTo>
                  <a:pt x="314" y="359"/>
                  <a:pt x="308" y="358"/>
                  <a:pt x="304" y="356"/>
                </a:cubicBezTo>
                <a:cubicBezTo>
                  <a:pt x="299" y="354"/>
                  <a:pt x="294" y="351"/>
                  <a:pt x="291" y="347"/>
                </a:cubicBezTo>
                <a:cubicBezTo>
                  <a:pt x="287" y="343"/>
                  <a:pt x="284" y="339"/>
                  <a:pt x="282" y="334"/>
                </a:cubicBezTo>
                <a:cubicBezTo>
                  <a:pt x="280" y="329"/>
                  <a:pt x="279" y="324"/>
                  <a:pt x="279" y="319"/>
                </a:cubicBez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39590" y="2293435"/>
            <a:ext cx="127000" cy="2305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82955" y="2903220"/>
            <a:ext cx="11522710" cy="147764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p>
            <a:pPr algn="l"/>
            <a:r>
              <a:rPr lang="zh-CN" sz="20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项目目标</a:t>
            </a:r>
            <a:r>
              <a:rPr lang="zh-CN" sz="15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：</a:t>
            </a:r>
            <a:r>
              <a:rPr lang="en-US" altLang="zh-CN" sz="15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    </a:t>
            </a:r>
            <a:r>
              <a:rPr lang="zh-CN" altLang="en-US" sz="20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本项目旨在开发一款以高性能、低成本</a:t>
            </a:r>
            <a:r>
              <a:rPr lang="en-US" altLang="zh-CN" sz="20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ARM Cortex-M3</a:t>
            </a:r>
            <a:r>
              <a:rPr lang="zh-CN" altLang="en-US" sz="20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内核微控制器</a:t>
            </a:r>
            <a:r>
              <a:rPr lang="en-US" altLang="zh-CN" sz="20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STM32F103RCT6</a:t>
            </a:r>
            <a:endParaRPr lang="en-US" altLang="zh-CN" sz="2000" b="0" i="0" u="none" strike="noStrike">
              <a:solidFill>
                <a:srgbClr val="1E293B"/>
              </a:solidFill>
              <a:effectLst/>
              <a:uFillTx/>
              <a:latin typeface="Noto Sans SC" panose="020B0200000000000000" charset="-122"/>
              <a:ea typeface="Noto Sans SC" panose="020B0200000000000000" charset="-122"/>
            </a:endParaRPr>
          </a:p>
          <a:p>
            <a:pPr algn="l"/>
            <a:r>
              <a:rPr lang="zh-CN" altLang="en-US" sz="20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为核心的两轮自平衡小车。小车集成</a:t>
            </a:r>
            <a:r>
              <a:rPr lang="en-US" altLang="zh-CN" sz="20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K210</a:t>
            </a:r>
            <a:r>
              <a:rPr lang="zh-CN" altLang="en-US" sz="20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视觉识别模块、超声波测距模块、</a:t>
            </a:r>
            <a:r>
              <a:rPr lang="en-US" altLang="zh-CN" sz="20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OLED</a:t>
            </a:r>
            <a:r>
              <a:rPr lang="zh-CN" altLang="en-US" sz="20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显示屏及蓝牙通信</a:t>
            </a:r>
            <a:endParaRPr lang="zh-CN" altLang="en-US" sz="2000" b="0" i="0" u="none" strike="noStrike">
              <a:solidFill>
                <a:srgbClr val="1E293B"/>
              </a:solidFill>
              <a:effectLst/>
              <a:uFillTx/>
              <a:latin typeface="Noto Sans SC" panose="020B0200000000000000" charset="-122"/>
              <a:ea typeface="Noto Sans SC" panose="020B0200000000000000" charset="-122"/>
            </a:endParaRPr>
          </a:p>
          <a:p>
            <a:pPr algn="l"/>
            <a:r>
              <a:rPr lang="zh-CN" altLang="en-US" sz="20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模块，构成一个功能完备的嵌入式移动机器人平台。项目目标为实现小车的自主姿态平衡控制，并</a:t>
            </a:r>
            <a:endParaRPr lang="zh-CN" altLang="en-US" sz="2000" b="0" i="0" u="none" strike="noStrike">
              <a:solidFill>
                <a:srgbClr val="1E293B"/>
              </a:solidFill>
              <a:effectLst/>
              <a:uFillTx/>
              <a:latin typeface="Noto Sans SC" panose="020B0200000000000000" charset="-122"/>
              <a:ea typeface="Noto Sans SC" panose="020B0200000000000000" charset="-122"/>
            </a:endParaRPr>
          </a:p>
          <a:p>
            <a:pPr algn="l"/>
            <a:r>
              <a:rPr lang="zh-CN" altLang="en-US" sz="20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在此基础上，融合多传感器信息，实现远程遥控、视觉避障、超声波跟随以及脚本化自动动作等高级</a:t>
            </a:r>
            <a:endParaRPr lang="zh-CN" altLang="en-US" sz="2000" b="0" i="0" u="none" strike="noStrike">
              <a:solidFill>
                <a:srgbClr val="1E293B"/>
              </a:solidFill>
              <a:effectLst/>
              <a:uFillTx/>
              <a:latin typeface="Noto Sans SC" panose="020B0200000000000000" charset="-122"/>
              <a:ea typeface="Noto Sans SC" panose="020B0200000000000000" charset="-122"/>
            </a:endParaRPr>
          </a:p>
          <a:p>
            <a:pPr algn="l"/>
            <a:r>
              <a:rPr lang="zh-CN" altLang="en-US" sz="20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功能，最终打造一个稳定、智能且可扩展的系统。</a:t>
            </a:r>
            <a:endParaRPr lang="zh-CN" altLang="en-US" sz="2000" b="0" i="0" u="none" strike="noStrike">
              <a:solidFill>
                <a:srgbClr val="1E293B"/>
              </a:solidFill>
              <a:effectLst/>
              <a:uFillTx/>
              <a:latin typeface="Noto Sans SC" panose="020B0200000000000000" charset="-122"/>
              <a:ea typeface="Noto Sans SC" panose="020B0200000000000000" charset="-122"/>
            </a:endParaRPr>
          </a:p>
        </p:txBody>
      </p:sp>
      <p:sp>
        <p:nvSpPr>
          <p:cNvPr id="48" name="任意多边形 47"/>
          <p:cNvSpPr/>
          <p:nvPr/>
        </p:nvSpPr>
        <p:spPr>
          <a:xfrm>
            <a:off x="467710" y="4946970"/>
            <a:ext cx="200520" cy="229320"/>
          </a:xfrm>
          <a:custGeom>
            <a:avLst/>
            <a:gdLst/>
            <a:ahLst/>
            <a:cxnLst/>
            <a:rect l="0" t="0" r="r" b="b"/>
            <a:pathLst>
              <a:path w="557" h="637">
                <a:moveTo>
                  <a:pt x="100" y="130"/>
                </a:moveTo>
                <a:cubicBezTo>
                  <a:pt x="108" y="130"/>
                  <a:pt x="115" y="127"/>
                  <a:pt x="121" y="122"/>
                </a:cubicBezTo>
                <a:cubicBezTo>
                  <a:pt x="126" y="116"/>
                  <a:pt x="129" y="109"/>
                  <a:pt x="129" y="101"/>
                </a:cubicBezTo>
                <a:cubicBezTo>
                  <a:pt x="129" y="92"/>
                  <a:pt x="126" y="85"/>
                  <a:pt x="121" y="80"/>
                </a:cubicBezTo>
                <a:cubicBezTo>
                  <a:pt x="115" y="74"/>
                  <a:pt x="108" y="71"/>
                  <a:pt x="100" y="71"/>
                </a:cubicBezTo>
                <a:cubicBezTo>
                  <a:pt x="91" y="71"/>
                  <a:pt x="84" y="74"/>
                  <a:pt x="78" y="80"/>
                </a:cubicBezTo>
                <a:cubicBezTo>
                  <a:pt x="73" y="85"/>
                  <a:pt x="70" y="92"/>
                  <a:pt x="70" y="101"/>
                </a:cubicBezTo>
                <a:cubicBezTo>
                  <a:pt x="70" y="109"/>
                  <a:pt x="73" y="116"/>
                  <a:pt x="78" y="122"/>
                </a:cubicBezTo>
                <a:cubicBezTo>
                  <a:pt x="84" y="127"/>
                  <a:pt x="91" y="130"/>
                  <a:pt x="100" y="130"/>
                </a:cubicBezTo>
                <a:moveTo>
                  <a:pt x="199" y="101"/>
                </a:moveTo>
                <a:cubicBezTo>
                  <a:pt x="199" y="141"/>
                  <a:pt x="174" y="176"/>
                  <a:pt x="139" y="192"/>
                </a:cubicBezTo>
                <a:lnTo>
                  <a:pt x="139" y="300"/>
                </a:lnTo>
                <a:cubicBezTo>
                  <a:pt x="163" y="287"/>
                  <a:pt x="190" y="279"/>
                  <a:pt x="219" y="279"/>
                </a:cubicBezTo>
                <a:lnTo>
                  <a:pt x="338" y="279"/>
                </a:lnTo>
                <a:cubicBezTo>
                  <a:pt x="381" y="279"/>
                  <a:pt x="417" y="244"/>
                  <a:pt x="417" y="200"/>
                </a:cubicBezTo>
                <a:lnTo>
                  <a:pt x="417" y="192"/>
                </a:lnTo>
                <a:cubicBezTo>
                  <a:pt x="382" y="176"/>
                  <a:pt x="357" y="141"/>
                  <a:pt x="357" y="101"/>
                </a:cubicBezTo>
                <a:cubicBezTo>
                  <a:pt x="357" y="45"/>
                  <a:pt x="402" y="0"/>
                  <a:pt x="457" y="0"/>
                </a:cubicBezTo>
                <a:cubicBezTo>
                  <a:pt x="512" y="0"/>
                  <a:pt x="557" y="45"/>
                  <a:pt x="557" y="101"/>
                </a:cubicBezTo>
                <a:cubicBezTo>
                  <a:pt x="557" y="141"/>
                  <a:pt x="532" y="176"/>
                  <a:pt x="496" y="192"/>
                </a:cubicBezTo>
                <a:lnTo>
                  <a:pt x="496" y="200"/>
                </a:lnTo>
                <a:cubicBezTo>
                  <a:pt x="496" y="287"/>
                  <a:pt x="425" y="359"/>
                  <a:pt x="338" y="359"/>
                </a:cubicBezTo>
                <a:lnTo>
                  <a:pt x="219" y="359"/>
                </a:lnTo>
                <a:cubicBezTo>
                  <a:pt x="175" y="359"/>
                  <a:pt x="139" y="395"/>
                  <a:pt x="139" y="439"/>
                </a:cubicBezTo>
                <a:lnTo>
                  <a:pt x="139" y="447"/>
                </a:lnTo>
                <a:cubicBezTo>
                  <a:pt x="174" y="463"/>
                  <a:pt x="199" y="497"/>
                  <a:pt x="199" y="538"/>
                </a:cubicBezTo>
                <a:cubicBezTo>
                  <a:pt x="199" y="593"/>
                  <a:pt x="154" y="637"/>
                  <a:pt x="100" y="637"/>
                </a:cubicBezTo>
                <a:cubicBezTo>
                  <a:pt x="45" y="637"/>
                  <a:pt x="0" y="593"/>
                  <a:pt x="0" y="538"/>
                </a:cubicBezTo>
                <a:cubicBezTo>
                  <a:pt x="0" y="497"/>
                  <a:pt x="25" y="463"/>
                  <a:pt x="60" y="447"/>
                </a:cubicBezTo>
                <a:lnTo>
                  <a:pt x="60" y="439"/>
                </a:lnTo>
                <a:lnTo>
                  <a:pt x="60" y="192"/>
                </a:lnTo>
                <a:cubicBezTo>
                  <a:pt x="25" y="176"/>
                  <a:pt x="0" y="141"/>
                  <a:pt x="0" y="101"/>
                </a:cubicBezTo>
                <a:cubicBezTo>
                  <a:pt x="0" y="45"/>
                  <a:pt x="45" y="0"/>
                  <a:pt x="100" y="0"/>
                </a:cubicBezTo>
                <a:cubicBezTo>
                  <a:pt x="154" y="0"/>
                  <a:pt x="199" y="45"/>
                  <a:pt x="199" y="101"/>
                </a:cubicBezTo>
                <a:moveTo>
                  <a:pt x="486" y="101"/>
                </a:moveTo>
                <a:cubicBezTo>
                  <a:pt x="486" y="92"/>
                  <a:pt x="484" y="85"/>
                  <a:pt x="478" y="80"/>
                </a:cubicBezTo>
                <a:cubicBezTo>
                  <a:pt x="472" y="74"/>
                  <a:pt x="465" y="71"/>
                  <a:pt x="457" y="71"/>
                </a:cubicBezTo>
                <a:cubicBezTo>
                  <a:pt x="448" y="71"/>
                  <a:pt x="441" y="74"/>
                  <a:pt x="436" y="80"/>
                </a:cubicBezTo>
                <a:cubicBezTo>
                  <a:pt x="430" y="85"/>
                  <a:pt x="427" y="92"/>
                  <a:pt x="427" y="101"/>
                </a:cubicBezTo>
                <a:cubicBezTo>
                  <a:pt x="427" y="109"/>
                  <a:pt x="430" y="116"/>
                  <a:pt x="436" y="122"/>
                </a:cubicBezTo>
                <a:cubicBezTo>
                  <a:pt x="441" y="127"/>
                  <a:pt x="448" y="130"/>
                  <a:pt x="457" y="130"/>
                </a:cubicBezTo>
                <a:cubicBezTo>
                  <a:pt x="465" y="130"/>
                  <a:pt x="472" y="127"/>
                  <a:pt x="478" y="122"/>
                </a:cubicBezTo>
                <a:cubicBezTo>
                  <a:pt x="484" y="116"/>
                  <a:pt x="486" y="109"/>
                  <a:pt x="486" y="101"/>
                </a:cubicBezTo>
                <a:moveTo>
                  <a:pt x="100" y="568"/>
                </a:moveTo>
                <a:cubicBezTo>
                  <a:pt x="108" y="568"/>
                  <a:pt x="115" y="565"/>
                  <a:pt x="121" y="559"/>
                </a:cubicBezTo>
                <a:cubicBezTo>
                  <a:pt x="126" y="553"/>
                  <a:pt x="129" y="546"/>
                  <a:pt x="129" y="538"/>
                </a:cubicBezTo>
                <a:cubicBezTo>
                  <a:pt x="129" y="530"/>
                  <a:pt x="126" y="523"/>
                  <a:pt x="121" y="517"/>
                </a:cubicBezTo>
                <a:cubicBezTo>
                  <a:pt x="115" y="511"/>
                  <a:pt x="108" y="508"/>
                  <a:pt x="100" y="508"/>
                </a:cubicBezTo>
                <a:cubicBezTo>
                  <a:pt x="91" y="508"/>
                  <a:pt x="84" y="511"/>
                  <a:pt x="78" y="517"/>
                </a:cubicBezTo>
                <a:cubicBezTo>
                  <a:pt x="73" y="523"/>
                  <a:pt x="70" y="530"/>
                  <a:pt x="70" y="538"/>
                </a:cubicBezTo>
                <a:cubicBezTo>
                  <a:pt x="70" y="546"/>
                  <a:pt x="73" y="553"/>
                  <a:pt x="78" y="559"/>
                </a:cubicBezTo>
                <a:cubicBezTo>
                  <a:pt x="84" y="565"/>
                  <a:pt x="91" y="568"/>
                  <a:pt x="100" y="568"/>
                </a:cubicBez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10790" y="3207835"/>
            <a:ext cx="127000" cy="2305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67110" y="4940630"/>
            <a:ext cx="5645150" cy="1230630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p>
            <a:r>
              <a:rPr lang="zh-CN" sz="20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核心特性：</a:t>
            </a:r>
            <a:r>
              <a:rPr lang="en-US" altLang="zh-CN" sz="20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  </a:t>
            </a:r>
            <a:r>
              <a:rPr lang="zh-CN" sz="20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自平衡与</a:t>
            </a:r>
            <a:r>
              <a:rPr lang="zh-CN" sz="20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运动控制（最大负重</a:t>
            </a:r>
            <a:r>
              <a:rPr lang="en-US" altLang="zh-CN" sz="20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4kg)</a:t>
            </a:r>
            <a:endParaRPr lang="en-US" altLang="zh-CN" sz="2000" b="0" i="0" u="none" strike="noStrike">
              <a:solidFill>
                <a:srgbClr val="1E293B"/>
              </a:solidFill>
              <a:effectLst/>
              <a:uFillTx/>
              <a:latin typeface="Noto Sans SC" panose="020B0200000000000000" charset="-122"/>
              <a:ea typeface="Noto Sans SC" panose="020B0200000000000000" charset="-122"/>
            </a:endParaRPr>
          </a:p>
          <a:p>
            <a:pPr marL="914400" lvl="2" indent="457200"/>
            <a:r>
              <a:rPr lang="zh-CN" altLang="en-US" sz="20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多传感器融合（</a:t>
            </a:r>
            <a:r>
              <a:rPr lang="en-US" altLang="zh-CN" sz="20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IMU</a:t>
            </a:r>
            <a:r>
              <a:rPr lang="zh-CN" altLang="en-US" sz="20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，超声波，</a:t>
            </a:r>
            <a:r>
              <a:rPr lang="zh-CN" altLang="en-US" sz="20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视觉）</a:t>
            </a:r>
            <a:endParaRPr lang="zh-CN" altLang="en-US" sz="2000" b="0" i="0" u="none" strike="noStrike">
              <a:solidFill>
                <a:srgbClr val="1E293B"/>
              </a:solidFill>
              <a:effectLst/>
              <a:uFillTx/>
              <a:latin typeface="Noto Sans SC" panose="020B0200000000000000" charset="-122"/>
              <a:ea typeface="Noto Sans SC" panose="020B0200000000000000" charset="-122"/>
            </a:endParaRPr>
          </a:p>
          <a:p>
            <a:pPr marL="914400" lvl="2" indent="457200"/>
            <a:r>
              <a:rPr lang="zh-CN" altLang="en-US" sz="20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远程操控与</a:t>
            </a:r>
            <a:r>
              <a:rPr lang="zh-CN" altLang="en-US" sz="20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自主决策</a:t>
            </a:r>
            <a:endParaRPr lang="zh-CN" altLang="en-US" sz="2000" b="0" i="0" u="none" strike="noStrike">
              <a:solidFill>
                <a:srgbClr val="1E293B"/>
              </a:solidFill>
              <a:effectLst/>
              <a:uFillTx/>
              <a:latin typeface="Noto Sans SC" panose="020B0200000000000000" charset="-122"/>
              <a:ea typeface="Noto Sans SC" panose="020B0200000000000000" charset="-122"/>
            </a:endParaRPr>
          </a:p>
          <a:p>
            <a:pPr marL="914400" lvl="2" indent="457200"/>
            <a:r>
              <a:rPr lang="zh-CN" altLang="en-US" sz="20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脚本化</a:t>
            </a:r>
            <a:r>
              <a:rPr lang="zh-CN" altLang="en-US" sz="20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动作执行</a:t>
            </a:r>
            <a:endParaRPr lang="zh-CN" altLang="en-US" sz="2000" b="0" i="0" u="none" strike="noStrike">
              <a:solidFill>
                <a:srgbClr val="1E293B"/>
              </a:solidFill>
              <a:effectLst/>
              <a:uFillTx/>
              <a:latin typeface="Noto Sans SC" panose="020B0200000000000000" charset="-122"/>
              <a:ea typeface="Noto Sans SC" panose="020B02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任意多边形 50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2" name="任意多边形 51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3" name="任意多边形 52"/>
          <p:cNvSpPr/>
          <p:nvPr/>
        </p:nvSpPr>
        <p:spPr>
          <a:xfrm>
            <a:off x="9905760" y="4571640"/>
            <a:ext cx="2286360" cy="2286360"/>
          </a:xfrm>
          <a:custGeom>
            <a:avLst/>
            <a:gdLst/>
            <a:ahLst/>
            <a:cxnLst/>
            <a:rect l="0" t="0" r="r" b="b"/>
            <a:pathLst>
              <a:path w="6351" h="6351">
                <a:moveTo>
                  <a:pt x="6351" y="6351"/>
                </a:moveTo>
                <a:lnTo>
                  <a:pt x="567" y="6351"/>
                </a:lnTo>
                <a:cubicBezTo>
                  <a:pt x="544" y="6312"/>
                  <a:pt x="522" y="6271"/>
                  <a:pt x="500" y="6230"/>
                </a:cubicBezTo>
                <a:cubicBezTo>
                  <a:pt x="467" y="6169"/>
                  <a:pt x="436" y="6107"/>
                  <a:pt x="407" y="6045"/>
                </a:cubicBezTo>
                <a:cubicBezTo>
                  <a:pt x="377" y="5982"/>
                  <a:pt x="349" y="5919"/>
                  <a:pt x="322" y="5855"/>
                </a:cubicBezTo>
                <a:cubicBezTo>
                  <a:pt x="296" y="5791"/>
                  <a:pt x="271" y="5726"/>
                  <a:pt x="248" y="5661"/>
                </a:cubicBezTo>
                <a:cubicBezTo>
                  <a:pt x="224" y="5596"/>
                  <a:pt x="203" y="5530"/>
                  <a:pt x="182" y="5464"/>
                </a:cubicBezTo>
                <a:cubicBezTo>
                  <a:pt x="162" y="5397"/>
                  <a:pt x="144" y="5331"/>
                  <a:pt x="127" y="5263"/>
                </a:cubicBezTo>
                <a:cubicBezTo>
                  <a:pt x="110" y="5196"/>
                  <a:pt x="95" y="5129"/>
                  <a:pt x="82" y="5061"/>
                </a:cubicBezTo>
                <a:cubicBezTo>
                  <a:pt x="68" y="4993"/>
                  <a:pt x="56" y="4925"/>
                  <a:pt x="46" y="4856"/>
                </a:cubicBezTo>
                <a:cubicBezTo>
                  <a:pt x="36" y="4787"/>
                  <a:pt x="27" y="4719"/>
                  <a:pt x="21" y="4650"/>
                </a:cubicBezTo>
                <a:cubicBezTo>
                  <a:pt x="14" y="4581"/>
                  <a:pt x="9" y="4512"/>
                  <a:pt x="5" y="4443"/>
                </a:cubicBezTo>
                <a:cubicBezTo>
                  <a:pt x="2" y="4373"/>
                  <a:pt x="0" y="4304"/>
                  <a:pt x="0" y="4235"/>
                </a:cubicBezTo>
                <a:cubicBezTo>
                  <a:pt x="0" y="4166"/>
                  <a:pt x="2" y="4096"/>
                  <a:pt x="5" y="4027"/>
                </a:cubicBezTo>
                <a:cubicBezTo>
                  <a:pt x="9" y="3958"/>
                  <a:pt x="14" y="3889"/>
                  <a:pt x="21" y="3820"/>
                </a:cubicBezTo>
                <a:cubicBezTo>
                  <a:pt x="27" y="3751"/>
                  <a:pt x="36" y="3682"/>
                  <a:pt x="46" y="3614"/>
                </a:cubicBezTo>
                <a:cubicBezTo>
                  <a:pt x="56" y="3545"/>
                  <a:pt x="68" y="3477"/>
                  <a:pt x="82" y="3409"/>
                </a:cubicBezTo>
                <a:cubicBezTo>
                  <a:pt x="95" y="3341"/>
                  <a:pt x="110" y="3273"/>
                  <a:pt x="127" y="3206"/>
                </a:cubicBezTo>
                <a:cubicBezTo>
                  <a:pt x="144" y="3138"/>
                  <a:pt x="162" y="3071"/>
                  <a:pt x="182" y="3005"/>
                </a:cubicBezTo>
                <a:cubicBezTo>
                  <a:pt x="203" y="2939"/>
                  <a:pt x="224" y="2873"/>
                  <a:pt x="248" y="2808"/>
                </a:cubicBezTo>
                <a:cubicBezTo>
                  <a:pt x="271" y="2742"/>
                  <a:pt x="296" y="2678"/>
                  <a:pt x="322" y="2614"/>
                </a:cubicBezTo>
                <a:cubicBezTo>
                  <a:pt x="349" y="2550"/>
                  <a:pt x="377" y="2486"/>
                  <a:pt x="407" y="2424"/>
                </a:cubicBezTo>
                <a:cubicBezTo>
                  <a:pt x="436" y="2361"/>
                  <a:pt x="467" y="2299"/>
                  <a:pt x="500" y="2238"/>
                </a:cubicBezTo>
                <a:cubicBezTo>
                  <a:pt x="533" y="2177"/>
                  <a:pt x="567" y="2117"/>
                  <a:pt x="602" y="2057"/>
                </a:cubicBezTo>
                <a:cubicBezTo>
                  <a:pt x="638" y="1998"/>
                  <a:pt x="675" y="1940"/>
                  <a:pt x="714" y="1882"/>
                </a:cubicBezTo>
                <a:cubicBezTo>
                  <a:pt x="752" y="1824"/>
                  <a:pt x="792" y="1768"/>
                  <a:pt x="833" y="1712"/>
                </a:cubicBezTo>
                <a:cubicBezTo>
                  <a:pt x="875" y="1656"/>
                  <a:pt x="917" y="1602"/>
                  <a:pt x="961" y="1548"/>
                </a:cubicBezTo>
                <a:cubicBezTo>
                  <a:pt x="1005" y="1495"/>
                  <a:pt x="1050" y="1442"/>
                  <a:pt x="1098" y="1391"/>
                </a:cubicBezTo>
                <a:cubicBezTo>
                  <a:pt x="1144" y="1340"/>
                  <a:pt x="1192" y="1289"/>
                  <a:pt x="1241" y="1240"/>
                </a:cubicBezTo>
                <a:cubicBezTo>
                  <a:pt x="1290" y="1191"/>
                  <a:pt x="1340" y="1144"/>
                  <a:pt x="1392" y="1097"/>
                </a:cubicBezTo>
                <a:cubicBezTo>
                  <a:pt x="1443" y="1051"/>
                  <a:pt x="1495" y="1005"/>
                  <a:pt x="1549" y="961"/>
                </a:cubicBezTo>
                <a:cubicBezTo>
                  <a:pt x="1602" y="917"/>
                  <a:pt x="1657" y="875"/>
                  <a:pt x="1713" y="834"/>
                </a:cubicBezTo>
                <a:cubicBezTo>
                  <a:pt x="1768" y="792"/>
                  <a:pt x="1825" y="752"/>
                  <a:pt x="1883" y="714"/>
                </a:cubicBezTo>
                <a:cubicBezTo>
                  <a:pt x="1940" y="675"/>
                  <a:pt x="1999" y="638"/>
                  <a:pt x="2058" y="603"/>
                </a:cubicBezTo>
                <a:cubicBezTo>
                  <a:pt x="2118" y="567"/>
                  <a:pt x="2178" y="533"/>
                  <a:pt x="2239" y="500"/>
                </a:cubicBezTo>
                <a:cubicBezTo>
                  <a:pt x="2300" y="468"/>
                  <a:pt x="2362" y="437"/>
                  <a:pt x="2425" y="407"/>
                </a:cubicBezTo>
                <a:cubicBezTo>
                  <a:pt x="2487" y="377"/>
                  <a:pt x="2550" y="349"/>
                  <a:pt x="2614" y="323"/>
                </a:cubicBezTo>
                <a:cubicBezTo>
                  <a:pt x="2678" y="296"/>
                  <a:pt x="2743" y="271"/>
                  <a:pt x="2808" y="248"/>
                </a:cubicBezTo>
                <a:cubicBezTo>
                  <a:pt x="2874" y="225"/>
                  <a:pt x="2939" y="203"/>
                  <a:pt x="3006" y="183"/>
                </a:cubicBezTo>
                <a:cubicBezTo>
                  <a:pt x="3072" y="163"/>
                  <a:pt x="3139" y="144"/>
                  <a:pt x="3206" y="127"/>
                </a:cubicBezTo>
                <a:cubicBezTo>
                  <a:pt x="3273" y="111"/>
                  <a:pt x="3341" y="95"/>
                  <a:pt x="3409" y="82"/>
                </a:cubicBezTo>
                <a:cubicBezTo>
                  <a:pt x="3477" y="68"/>
                  <a:pt x="3545" y="56"/>
                  <a:pt x="3613" y="46"/>
                </a:cubicBezTo>
                <a:cubicBezTo>
                  <a:pt x="3682" y="36"/>
                  <a:pt x="3751" y="28"/>
                  <a:pt x="3820" y="21"/>
                </a:cubicBezTo>
                <a:cubicBezTo>
                  <a:pt x="3889" y="14"/>
                  <a:pt x="3958" y="9"/>
                  <a:pt x="4027" y="6"/>
                </a:cubicBezTo>
                <a:cubicBezTo>
                  <a:pt x="4096" y="2"/>
                  <a:pt x="4165" y="0"/>
                  <a:pt x="4234" y="0"/>
                </a:cubicBezTo>
                <a:cubicBezTo>
                  <a:pt x="4304" y="0"/>
                  <a:pt x="4373" y="2"/>
                  <a:pt x="4442" y="6"/>
                </a:cubicBezTo>
                <a:cubicBezTo>
                  <a:pt x="4511" y="9"/>
                  <a:pt x="4580" y="14"/>
                  <a:pt x="4649" y="21"/>
                </a:cubicBezTo>
                <a:cubicBezTo>
                  <a:pt x="4718" y="28"/>
                  <a:pt x="4787" y="36"/>
                  <a:pt x="4856" y="46"/>
                </a:cubicBezTo>
                <a:cubicBezTo>
                  <a:pt x="4924" y="56"/>
                  <a:pt x="4992" y="68"/>
                  <a:pt x="5060" y="82"/>
                </a:cubicBezTo>
                <a:cubicBezTo>
                  <a:pt x="5128" y="95"/>
                  <a:pt x="5196" y="111"/>
                  <a:pt x="5263" y="127"/>
                </a:cubicBezTo>
                <a:cubicBezTo>
                  <a:pt x="5330" y="144"/>
                  <a:pt x="5397" y="163"/>
                  <a:pt x="5463" y="183"/>
                </a:cubicBezTo>
                <a:cubicBezTo>
                  <a:pt x="5530" y="203"/>
                  <a:pt x="5595" y="225"/>
                  <a:pt x="5661" y="248"/>
                </a:cubicBezTo>
                <a:cubicBezTo>
                  <a:pt x="5726" y="271"/>
                  <a:pt x="5791" y="296"/>
                  <a:pt x="5855" y="323"/>
                </a:cubicBezTo>
                <a:cubicBezTo>
                  <a:pt x="5919" y="349"/>
                  <a:pt x="5982" y="377"/>
                  <a:pt x="6044" y="407"/>
                </a:cubicBezTo>
                <a:cubicBezTo>
                  <a:pt x="6107" y="437"/>
                  <a:pt x="6169" y="468"/>
                  <a:pt x="6230" y="500"/>
                </a:cubicBezTo>
                <a:cubicBezTo>
                  <a:pt x="6271" y="522"/>
                  <a:pt x="6311" y="545"/>
                  <a:pt x="6351" y="568"/>
                </a:cubicBezTo>
                <a:lnTo>
                  <a:pt x="6351" y="6351"/>
                </a:lnTo>
                <a:close/>
              </a:path>
            </a:pathLst>
          </a:custGeom>
          <a:solidFill>
            <a:srgbClr val="EDEFF2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4" name="任意多边形 53"/>
          <p:cNvSpPr/>
          <p:nvPr/>
        </p:nvSpPr>
        <p:spPr>
          <a:xfrm>
            <a:off x="0" y="0"/>
            <a:ext cx="12192120" cy="38160"/>
          </a:xfrm>
          <a:custGeom>
            <a:avLst/>
            <a:gdLst/>
            <a:ahLst/>
            <a:cxnLst/>
            <a:rect l="0" t="0" r="r" b="b"/>
            <a:pathLst>
              <a:path w="33867" h="106">
                <a:moveTo>
                  <a:pt x="0" y="0"/>
                </a:moveTo>
                <a:lnTo>
                  <a:pt x="33867" y="0"/>
                </a:lnTo>
                <a:lnTo>
                  <a:pt x="33867" y="106"/>
                </a:lnTo>
                <a:lnTo>
                  <a:pt x="0" y="106"/>
                </a:lnTo>
                <a:lnTo>
                  <a:pt x="0" y="0"/>
                </a:lnTo>
                <a:close/>
              </a:path>
            </a:pathLst>
          </a:custGeom>
          <a:solidFill>
            <a:srgbClr val="A8BBE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5" name="任意多边形 54"/>
          <p:cNvSpPr/>
          <p:nvPr/>
        </p:nvSpPr>
        <p:spPr>
          <a:xfrm flipH="1">
            <a:off x="335280" y="332740"/>
            <a:ext cx="101600" cy="560705"/>
          </a:xfrm>
          <a:custGeom>
            <a:avLst/>
            <a:gdLst/>
            <a:ahLst/>
            <a:cxnLst/>
            <a:rect l="0" t="0" r="r" b="b"/>
            <a:pathLst>
              <a:path w="107" h="1430">
                <a:moveTo>
                  <a:pt x="0" y="0"/>
                </a:moveTo>
                <a:lnTo>
                  <a:pt x="107" y="0"/>
                </a:lnTo>
                <a:lnTo>
                  <a:pt x="107" y="1430"/>
                </a:lnTo>
                <a:lnTo>
                  <a:pt x="0" y="1430"/>
                </a:lnTo>
                <a:lnTo>
                  <a:pt x="0" y="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6" name="任意多边形 55"/>
          <p:cNvSpPr/>
          <p:nvPr/>
        </p:nvSpPr>
        <p:spPr>
          <a:xfrm>
            <a:off x="628650" y="1428750"/>
            <a:ext cx="6094730" cy="4901565"/>
          </a:xfrm>
          <a:custGeom>
            <a:avLst/>
            <a:gdLst/>
            <a:ahLst/>
            <a:cxnLst/>
            <a:rect l="0" t="0" r="r" b="b"/>
            <a:pathLst>
              <a:path w="14764" h="13389">
                <a:moveTo>
                  <a:pt x="0" y="13177"/>
                </a:moveTo>
                <a:lnTo>
                  <a:pt x="0" y="212"/>
                </a:lnTo>
                <a:cubicBezTo>
                  <a:pt x="0" y="198"/>
                  <a:pt x="1" y="184"/>
                  <a:pt x="3" y="171"/>
                </a:cubicBezTo>
                <a:cubicBezTo>
                  <a:pt x="5" y="157"/>
                  <a:pt x="8" y="144"/>
                  <a:pt x="12" y="131"/>
                </a:cubicBezTo>
                <a:cubicBezTo>
                  <a:pt x="16" y="118"/>
                  <a:pt x="21" y="106"/>
                  <a:pt x="27" y="94"/>
                </a:cubicBezTo>
                <a:cubicBezTo>
                  <a:pt x="32" y="83"/>
                  <a:pt x="39" y="72"/>
                  <a:pt x="46" y="62"/>
                </a:cubicBezTo>
                <a:cubicBezTo>
                  <a:pt x="54" y="52"/>
                  <a:pt x="62" y="44"/>
                  <a:pt x="70" y="36"/>
                </a:cubicBezTo>
                <a:cubicBezTo>
                  <a:pt x="79" y="28"/>
                  <a:pt x="88" y="22"/>
                  <a:pt x="98" y="16"/>
                </a:cubicBezTo>
                <a:cubicBezTo>
                  <a:pt x="107" y="11"/>
                  <a:pt x="117" y="7"/>
                  <a:pt x="128" y="4"/>
                </a:cubicBezTo>
                <a:cubicBezTo>
                  <a:pt x="138" y="2"/>
                  <a:pt x="148" y="0"/>
                  <a:pt x="158" y="0"/>
                </a:cubicBezTo>
                <a:lnTo>
                  <a:pt x="14553" y="0"/>
                </a:lnTo>
                <a:cubicBezTo>
                  <a:pt x="14567" y="0"/>
                  <a:pt x="14580" y="2"/>
                  <a:pt x="14594" y="4"/>
                </a:cubicBezTo>
                <a:cubicBezTo>
                  <a:pt x="14608" y="7"/>
                  <a:pt x="14621" y="11"/>
                  <a:pt x="14634" y="16"/>
                </a:cubicBezTo>
                <a:cubicBezTo>
                  <a:pt x="14647" y="22"/>
                  <a:pt x="14659" y="28"/>
                  <a:pt x="14670" y="36"/>
                </a:cubicBezTo>
                <a:cubicBezTo>
                  <a:pt x="14682" y="44"/>
                  <a:pt x="14693" y="52"/>
                  <a:pt x="14703" y="62"/>
                </a:cubicBezTo>
                <a:cubicBezTo>
                  <a:pt x="14712" y="72"/>
                  <a:pt x="14721" y="83"/>
                  <a:pt x="14729" y="94"/>
                </a:cubicBezTo>
                <a:cubicBezTo>
                  <a:pt x="14737" y="106"/>
                  <a:pt x="14743" y="118"/>
                  <a:pt x="14748" y="131"/>
                </a:cubicBezTo>
                <a:cubicBezTo>
                  <a:pt x="14754" y="144"/>
                  <a:pt x="14758" y="157"/>
                  <a:pt x="14760" y="171"/>
                </a:cubicBezTo>
                <a:cubicBezTo>
                  <a:pt x="14763" y="184"/>
                  <a:pt x="14764" y="198"/>
                  <a:pt x="14764" y="212"/>
                </a:cubicBezTo>
                <a:lnTo>
                  <a:pt x="14764" y="13177"/>
                </a:lnTo>
                <a:cubicBezTo>
                  <a:pt x="14764" y="13191"/>
                  <a:pt x="14763" y="13205"/>
                  <a:pt x="14760" y="13219"/>
                </a:cubicBezTo>
                <a:cubicBezTo>
                  <a:pt x="14758" y="13232"/>
                  <a:pt x="14754" y="13246"/>
                  <a:pt x="14748" y="13258"/>
                </a:cubicBezTo>
                <a:cubicBezTo>
                  <a:pt x="14743" y="13271"/>
                  <a:pt x="14737" y="13284"/>
                  <a:pt x="14729" y="13295"/>
                </a:cubicBezTo>
                <a:cubicBezTo>
                  <a:pt x="14721" y="13307"/>
                  <a:pt x="14712" y="13317"/>
                  <a:pt x="14703" y="13327"/>
                </a:cubicBezTo>
                <a:cubicBezTo>
                  <a:pt x="14693" y="13337"/>
                  <a:pt x="14682" y="13346"/>
                  <a:pt x="14670" y="13353"/>
                </a:cubicBezTo>
                <a:cubicBezTo>
                  <a:pt x="14659" y="13361"/>
                  <a:pt x="14647" y="13368"/>
                  <a:pt x="14634" y="13373"/>
                </a:cubicBezTo>
                <a:cubicBezTo>
                  <a:pt x="14621" y="13378"/>
                  <a:pt x="14608" y="13382"/>
                  <a:pt x="14594" y="13385"/>
                </a:cubicBezTo>
                <a:cubicBezTo>
                  <a:pt x="14580" y="13388"/>
                  <a:pt x="14567" y="13389"/>
                  <a:pt x="14553" y="13389"/>
                </a:cubicBezTo>
                <a:lnTo>
                  <a:pt x="158" y="13389"/>
                </a:lnTo>
                <a:cubicBezTo>
                  <a:pt x="148" y="13389"/>
                  <a:pt x="138" y="13388"/>
                  <a:pt x="128" y="13385"/>
                </a:cubicBezTo>
                <a:cubicBezTo>
                  <a:pt x="117" y="13382"/>
                  <a:pt x="107" y="13378"/>
                  <a:pt x="98" y="13373"/>
                </a:cubicBezTo>
                <a:cubicBezTo>
                  <a:pt x="88" y="13368"/>
                  <a:pt x="79" y="13361"/>
                  <a:pt x="70" y="13353"/>
                </a:cubicBezTo>
                <a:cubicBezTo>
                  <a:pt x="62" y="13346"/>
                  <a:pt x="54" y="13337"/>
                  <a:pt x="46" y="13327"/>
                </a:cubicBezTo>
                <a:cubicBezTo>
                  <a:pt x="39" y="13317"/>
                  <a:pt x="32" y="13307"/>
                  <a:pt x="27" y="13295"/>
                </a:cubicBezTo>
                <a:cubicBezTo>
                  <a:pt x="21" y="13284"/>
                  <a:pt x="16" y="13271"/>
                  <a:pt x="12" y="13258"/>
                </a:cubicBezTo>
                <a:cubicBezTo>
                  <a:pt x="8" y="13246"/>
                  <a:pt x="5" y="13232"/>
                  <a:pt x="3" y="13219"/>
                </a:cubicBezTo>
                <a:cubicBezTo>
                  <a:pt x="1" y="13205"/>
                  <a:pt x="0" y="13191"/>
                  <a:pt x="0" y="13177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7" name="任意多边形 56"/>
          <p:cNvSpPr/>
          <p:nvPr/>
        </p:nvSpPr>
        <p:spPr>
          <a:xfrm>
            <a:off x="379610" y="1412605"/>
            <a:ext cx="76320" cy="4820040"/>
          </a:xfrm>
          <a:custGeom>
            <a:avLst/>
            <a:gdLst/>
            <a:ahLst/>
            <a:cxnLst/>
            <a:rect l="0" t="0" r="r" b="b"/>
            <a:pathLst>
              <a:path w="212" h="13389">
                <a:moveTo>
                  <a:pt x="0" y="0"/>
                </a:moveTo>
                <a:lnTo>
                  <a:pt x="212" y="0"/>
                </a:lnTo>
                <a:lnTo>
                  <a:pt x="212" y="13389"/>
                </a:lnTo>
                <a:lnTo>
                  <a:pt x="0" y="13389"/>
                </a:lnTo>
                <a:lnTo>
                  <a:pt x="0" y="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28470" y="381455"/>
            <a:ext cx="1625600" cy="49212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3200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需求分析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9" name="任意多边形 58"/>
          <p:cNvSpPr/>
          <p:nvPr/>
        </p:nvSpPr>
        <p:spPr>
          <a:xfrm>
            <a:off x="801370" y="2243455"/>
            <a:ext cx="247015" cy="238125"/>
          </a:xfrm>
          <a:custGeom>
            <a:avLst/>
            <a:gdLst/>
            <a:ahLst/>
            <a:cxnLst/>
            <a:rect l="0" t="0" r="r" b="b"/>
            <a:pathLst>
              <a:path w="520" h="414">
                <a:moveTo>
                  <a:pt x="252" y="105"/>
                </a:moveTo>
                <a:cubicBezTo>
                  <a:pt x="258" y="100"/>
                  <a:pt x="260" y="92"/>
                  <a:pt x="257" y="84"/>
                </a:cubicBezTo>
                <a:cubicBezTo>
                  <a:pt x="255" y="80"/>
                  <a:pt x="253" y="76"/>
                  <a:pt x="251" y="72"/>
                </a:cubicBezTo>
                <a:lnTo>
                  <a:pt x="248" y="67"/>
                </a:lnTo>
                <a:cubicBezTo>
                  <a:pt x="246" y="63"/>
                  <a:pt x="243" y="59"/>
                  <a:pt x="240" y="55"/>
                </a:cubicBezTo>
                <a:cubicBezTo>
                  <a:pt x="235" y="49"/>
                  <a:pt x="227" y="47"/>
                  <a:pt x="219" y="49"/>
                </a:cubicBezTo>
                <a:lnTo>
                  <a:pt x="196" y="57"/>
                </a:lnTo>
                <a:cubicBezTo>
                  <a:pt x="187" y="50"/>
                  <a:pt x="177" y="44"/>
                  <a:pt x="166" y="40"/>
                </a:cubicBezTo>
                <a:lnTo>
                  <a:pt x="161" y="16"/>
                </a:lnTo>
                <a:cubicBezTo>
                  <a:pt x="160" y="8"/>
                  <a:pt x="154" y="2"/>
                  <a:pt x="146" y="1"/>
                </a:cubicBezTo>
                <a:cubicBezTo>
                  <a:pt x="140" y="0"/>
                  <a:pt x="135" y="0"/>
                  <a:pt x="129" y="0"/>
                </a:cubicBezTo>
                <a:cubicBezTo>
                  <a:pt x="123" y="0"/>
                  <a:pt x="118" y="0"/>
                  <a:pt x="112" y="1"/>
                </a:cubicBezTo>
                <a:cubicBezTo>
                  <a:pt x="104" y="2"/>
                  <a:pt x="98" y="8"/>
                  <a:pt x="97" y="16"/>
                </a:cubicBezTo>
                <a:lnTo>
                  <a:pt x="92" y="40"/>
                </a:lnTo>
                <a:cubicBezTo>
                  <a:pt x="81" y="44"/>
                  <a:pt x="71" y="50"/>
                  <a:pt x="62" y="57"/>
                </a:cubicBezTo>
                <a:lnTo>
                  <a:pt x="38" y="49"/>
                </a:lnTo>
                <a:cubicBezTo>
                  <a:pt x="31" y="47"/>
                  <a:pt x="23" y="49"/>
                  <a:pt x="18" y="55"/>
                </a:cubicBezTo>
                <a:cubicBezTo>
                  <a:pt x="15" y="59"/>
                  <a:pt x="12" y="63"/>
                  <a:pt x="10" y="67"/>
                </a:cubicBezTo>
                <a:lnTo>
                  <a:pt x="7" y="72"/>
                </a:lnTo>
                <a:cubicBezTo>
                  <a:pt x="5" y="76"/>
                  <a:pt x="3" y="80"/>
                  <a:pt x="1" y="84"/>
                </a:cubicBezTo>
                <a:cubicBezTo>
                  <a:pt x="-2" y="92"/>
                  <a:pt x="0" y="100"/>
                  <a:pt x="6" y="105"/>
                </a:cubicBezTo>
                <a:lnTo>
                  <a:pt x="25" y="122"/>
                </a:lnTo>
                <a:cubicBezTo>
                  <a:pt x="24" y="127"/>
                  <a:pt x="23" y="133"/>
                  <a:pt x="23" y="139"/>
                </a:cubicBezTo>
                <a:cubicBezTo>
                  <a:pt x="23" y="145"/>
                  <a:pt x="24" y="150"/>
                  <a:pt x="25" y="156"/>
                </a:cubicBezTo>
                <a:lnTo>
                  <a:pt x="6" y="172"/>
                </a:lnTo>
                <a:cubicBezTo>
                  <a:pt x="0" y="179"/>
                  <a:pt x="-2" y="187"/>
                  <a:pt x="1" y="194"/>
                </a:cubicBezTo>
                <a:cubicBezTo>
                  <a:pt x="3" y="198"/>
                  <a:pt x="5" y="203"/>
                  <a:pt x="7" y="207"/>
                </a:cubicBezTo>
                <a:lnTo>
                  <a:pt x="10" y="211"/>
                </a:lnTo>
                <a:cubicBezTo>
                  <a:pt x="12" y="215"/>
                  <a:pt x="15" y="219"/>
                  <a:pt x="18" y="223"/>
                </a:cubicBezTo>
                <a:cubicBezTo>
                  <a:pt x="23" y="230"/>
                  <a:pt x="31" y="232"/>
                  <a:pt x="38" y="229"/>
                </a:cubicBezTo>
                <a:lnTo>
                  <a:pt x="62" y="222"/>
                </a:lnTo>
                <a:cubicBezTo>
                  <a:pt x="71" y="229"/>
                  <a:pt x="81" y="235"/>
                  <a:pt x="92" y="239"/>
                </a:cubicBezTo>
                <a:lnTo>
                  <a:pt x="97" y="263"/>
                </a:lnTo>
                <a:cubicBezTo>
                  <a:pt x="98" y="271"/>
                  <a:pt x="104" y="277"/>
                  <a:pt x="112" y="278"/>
                </a:cubicBezTo>
                <a:cubicBezTo>
                  <a:pt x="118" y="278"/>
                  <a:pt x="123" y="279"/>
                  <a:pt x="129" y="279"/>
                </a:cubicBezTo>
                <a:cubicBezTo>
                  <a:pt x="135" y="279"/>
                  <a:pt x="140" y="278"/>
                  <a:pt x="146" y="278"/>
                </a:cubicBezTo>
                <a:cubicBezTo>
                  <a:pt x="154" y="277"/>
                  <a:pt x="159" y="270"/>
                  <a:pt x="161" y="263"/>
                </a:cubicBezTo>
                <a:lnTo>
                  <a:pt x="166" y="239"/>
                </a:lnTo>
                <a:cubicBezTo>
                  <a:pt x="177" y="235"/>
                  <a:pt x="187" y="229"/>
                  <a:pt x="196" y="222"/>
                </a:cubicBezTo>
                <a:lnTo>
                  <a:pt x="219" y="229"/>
                </a:lnTo>
                <a:cubicBezTo>
                  <a:pt x="227" y="232"/>
                  <a:pt x="235" y="230"/>
                  <a:pt x="240" y="223"/>
                </a:cubicBezTo>
                <a:cubicBezTo>
                  <a:pt x="243" y="219"/>
                  <a:pt x="245" y="215"/>
                  <a:pt x="248" y="211"/>
                </a:cubicBezTo>
                <a:lnTo>
                  <a:pt x="250" y="207"/>
                </a:lnTo>
                <a:cubicBezTo>
                  <a:pt x="253" y="203"/>
                  <a:pt x="255" y="198"/>
                  <a:pt x="257" y="194"/>
                </a:cubicBezTo>
                <a:cubicBezTo>
                  <a:pt x="260" y="187"/>
                  <a:pt x="257" y="179"/>
                  <a:pt x="252" y="172"/>
                </a:cubicBezTo>
                <a:lnTo>
                  <a:pt x="233" y="156"/>
                </a:lnTo>
                <a:cubicBezTo>
                  <a:pt x="234" y="150"/>
                  <a:pt x="235" y="145"/>
                  <a:pt x="235" y="139"/>
                </a:cubicBezTo>
                <a:cubicBezTo>
                  <a:pt x="235" y="133"/>
                  <a:pt x="234" y="127"/>
                  <a:pt x="233" y="121"/>
                </a:cubicBezTo>
                <a:lnTo>
                  <a:pt x="252" y="105"/>
                </a:lnTo>
                <a:moveTo>
                  <a:pt x="89" y="139"/>
                </a:moveTo>
                <a:cubicBezTo>
                  <a:pt x="89" y="133"/>
                  <a:pt x="90" y="128"/>
                  <a:pt x="92" y="124"/>
                </a:cubicBezTo>
                <a:cubicBezTo>
                  <a:pt x="94" y="119"/>
                  <a:pt x="97" y="114"/>
                  <a:pt x="101" y="111"/>
                </a:cubicBezTo>
                <a:cubicBezTo>
                  <a:pt x="105" y="107"/>
                  <a:pt x="109" y="104"/>
                  <a:pt x="114" y="102"/>
                </a:cubicBezTo>
                <a:cubicBezTo>
                  <a:pt x="119" y="100"/>
                  <a:pt x="124" y="99"/>
                  <a:pt x="129" y="99"/>
                </a:cubicBezTo>
                <a:cubicBezTo>
                  <a:pt x="134" y="99"/>
                  <a:pt x="139" y="100"/>
                  <a:pt x="144" y="102"/>
                </a:cubicBezTo>
                <a:cubicBezTo>
                  <a:pt x="149" y="104"/>
                  <a:pt x="153" y="107"/>
                  <a:pt x="157" y="111"/>
                </a:cubicBezTo>
                <a:cubicBezTo>
                  <a:pt x="161" y="114"/>
                  <a:pt x="164" y="119"/>
                  <a:pt x="166" y="124"/>
                </a:cubicBezTo>
                <a:cubicBezTo>
                  <a:pt x="168" y="128"/>
                  <a:pt x="169" y="133"/>
                  <a:pt x="169" y="139"/>
                </a:cubicBezTo>
                <a:cubicBezTo>
                  <a:pt x="169" y="144"/>
                  <a:pt x="168" y="149"/>
                  <a:pt x="166" y="154"/>
                </a:cubicBezTo>
                <a:cubicBezTo>
                  <a:pt x="164" y="159"/>
                  <a:pt x="161" y="163"/>
                  <a:pt x="157" y="167"/>
                </a:cubicBezTo>
                <a:cubicBezTo>
                  <a:pt x="153" y="171"/>
                  <a:pt x="149" y="173"/>
                  <a:pt x="144" y="175"/>
                </a:cubicBezTo>
                <a:cubicBezTo>
                  <a:pt x="139" y="177"/>
                  <a:pt x="134" y="179"/>
                  <a:pt x="129" y="179"/>
                </a:cubicBezTo>
                <a:cubicBezTo>
                  <a:pt x="124" y="179"/>
                  <a:pt x="119" y="177"/>
                  <a:pt x="114" y="175"/>
                </a:cubicBezTo>
                <a:cubicBezTo>
                  <a:pt x="109" y="173"/>
                  <a:pt x="105" y="171"/>
                  <a:pt x="101" y="167"/>
                </a:cubicBezTo>
                <a:cubicBezTo>
                  <a:pt x="97" y="163"/>
                  <a:pt x="94" y="159"/>
                  <a:pt x="92" y="154"/>
                </a:cubicBezTo>
                <a:cubicBezTo>
                  <a:pt x="90" y="149"/>
                  <a:pt x="89" y="144"/>
                  <a:pt x="89" y="139"/>
                </a:cubicBezTo>
                <a:moveTo>
                  <a:pt x="414" y="408"/>
                </a:moveTo>
                <a:cubicBezTo>
                  <a:pt x="420" y="414"/>
                  <a:pt x="428" y="416"/>
                  <a:pt x="436" y="413"/>
                </a:cubicBezTo>
                <a:cubicBezTo>
                  <a:pt x="440" y="411"/>
                  <a:pt x="444" y="409"/>
                  <a:pt x="448" y="407"/>
                </a:cubicBezTo>
                <a:lnTo>
                  <a:pt x="453" y="404"/>
                </a:lnTo>
                <a:cubicBezTo>
                  <a:pt x="457" y="402"/>
                  <a:pt x="461" y="399"/>
                  <a:pt x="465" y="396"/>
                </a:cubicBezTo>
                <a:cubicBezTo>
                  <a:pt x="471" y="391"/>
                  <a:pt x="473" y="383"/>
                  <a:pt x="471" y="376"/>
                </a:cubicBezTo>
                <a:lnTo>
                  <a:pt x="463" y="352"/>
                </a:lnTo>
                <a:cubicBezTo>
                  <a:pt x="470" y="344"/>
                  <a:pt x="476" y="333"/>
                  <a:pt x="480" y="323"/>
                </a:cubicBezTo>
                <a:lnTo>
                  <a:pt x="505" y="317"/>
                </a:lnTo>
                <a:cubicBezTo>
                  <a:pt x="512" y="316"/>
                  <a:pt x="518" y="310"/>
                  <a:pt x="519" y="302"/>
                </a:cubicBezTo>
                <a:cubicBezTo>
                  <a:pt x="520" y="297"/>
                  <a:pt x="520" y="291"/>
                  <a:pt x="520" y="285"/>
                </a:cubicBezTo>
                <a:cubicBezTo>
                  <a:pt x="520" y="280"/>
                  <a:pt x="520" y="274"/>
                  <a:pt x="519" y="268"/>
                </a:cubicBezTo>
                <a:cubicBezTo>
                  <a:pt x="518" y="261"/>
                  <a:pt x="512" y="255"/>
                  <a:pt x="505" y="253"/>
                </a:cubicBezTo>
                <a:lnTo>
                  <a:pt x="480" y="248"/>
                </a:lnTo>
                <a:cubicBezTo>
                  <a:pt x="476" y="237"/>
                  <a:pt x="470" y="227"/>
                  <a:pt x="463" y="218"/>
                </a:cubicBezTo>
                <a:lnTo>
                  <a:pt x="471" y="195"/>
                </a:lnTo>
                <a:cubicBezTo>
                  <a:pt x="473" y="187"/>
                  <a:pt x="471" y="179"/>
                  <a:pt x="465" y="173"/>
                </a:cubicBezTo>
                <a:cubicBezTo>
                  <a:pt x="461" y="170"/>
                  <a:pt x="457" y="168"/>
                  <a:pt x="453" y="165"/>
                </a:cubicBezTo>
                <a:lnTo>
                  <a:pt x="449" y="163"/>
                </a:lnTo>
                <a:cubicBezTo>
                  <a:pt x="444" y="160"/>
                  <a:pt x="440" y="158"/>
                  <a:pt x="436" y="156"/>
                </a:cubicBezTo>
                <a:cubicBezTo>
                  <a:pt x="428" y="153"/>
                  <a:pt x="420" y="156"/>
                  <a:pt x="414" y="162"/>
                </a:cubicBezTo>
                <a:lnTo>
                  <a:pt x="398" y="181"/>
                </a:lnTo>
                <a:cubicBezTo>
                  <a:pt x="392" y="180"/>
                  <a:pt x="386" y="179"/>
                  <a:pt x="380" y="179"/>
                </a:cubicBezTo>
                <a:cubicBezTo>
                  <a:pt x="374" y="179"/>
                  <a:pt x="369" y="180"/>
                  <a:pt x="363" y="181"/>
                </a:cubicBezTo>
                <a:lnTo>
                  <a:pt x="347" y="162"/>
                </a:lnTo>
                <a:cubicBezTo>
                  <a:pt x="341" y="156"/>
                  <a:pt x="333" y="153"/>
                  <a:pt x="326" y="156"/>
                </a:cubicBezTo>
                <a:cubicBezTo>
                  <a:pt x="322" y="158"/>
                  <a:pt x="317" y="160"/>
                  <a:pt x="313" y="163"/>
                </a:cubicBezTo>
                <a:lnTo>
                  <a:pt x="309" y="165"/>
                </a:lnTo>
                <a:cubicBezTo>
                  <a:pt x="305" y="168"/>
                  <a:pt x="301" y="170"/>
                  <a:pt x="297" y="173"/>
                </a:cubicBezTo>
                <a:cubicBezTo>
                  <a:pt x="290" y="179"/>
                  <a:pt x="288" y="187"/>
                  <a:pt x="291" y="195"/>
                </a:cubicBezTo>
                <a:lnTo>
                  <a:pt x="299" y="218"/>
                </a:lnTo>
                <a:cubicBezTo>
                  <a:pt x="291" y="227"/>
                  <a:pt x="285" y="237"/>
                  <a:pt x="281" y="248"/>
                </a:cubicBezTo>
                <a:lnTo>
                  <a:pt x="257" y="253"/>
                </a:lnTo>
                <a:cubicBezTo>
                  <a:pt x="250" y="255"/>
                  <a:pt x="243" y="261"/>
                  <a:pt x="242" y="268"/>
                </a:cubicBezTo>
                <a:cubicBezTo>
                  <a:pt x="242" y="274"/>
                  <a:pt x="241" y="279"/>
                  <a:pt x="241" y="285"/>
                </a:cubicBezTo>
                <a:cubicBezTo>
                  <a:pt x="241" y="291"/>
                  <a:pt x="242" y="296"/>
                  <a:pt x="242" y="302"/>
                </a:cubicBezTo>
                <a:cubicBezTo>
                  <a:pt x="243" y="310"/>
                  <a:pt x="250" y="316"/>
                  <a:pt x="257" y="317"/>
                </a:cubicBezTo>
                <a:lnTo>
                  <a:pt x="281" y="322"/>
                </a:lnTo>
                <a:cubicBezTo>
                  <a:pt x="285" y="333"/>
                  <a:pt x="291" y="343"/>
                  <a:pt x="299" y="352"/>
                </a:cubicBezTo>
                <a:lnTo>
                  <a:pt x="291" y="376"/>
                </a:lnTo>
                <a:cubicBezTo>
                  <a:pt x="288" y="383"/>
                  <a:pt x="290" y="391"/>
                  <a:pt x="297" y="396"/>
                </a:cubicBezTo>
                <a:cubicBezTo>
                  <a:pt x="301" y="399"/>
                  <a:pt x="305" y="402"/>
                  <a:pt x="309" y="404"/>
                </a:cubicBezTo>
                <a:lnTo>
                  <a:pt x="313" y="407"/>
                </a:lnTo>
                <a:cubicBezTo>
                  <a:pt x="317" y="409"/>
                  <a:pt x="322" y="411"/>
                  <a:pt x="326" y="413"/>
                </a:cubicBezTo>
                <a:cubicBezTo>
                  <a:pt x="333" y="416"/>
                  <a:pt x="341" y="414"/>
                  <a:pt x="347" y="408"/>
                </a:cubicBezTo>
                <a:lnTo>
                  <a:pt x="363" y="390"/>
                </a:lnTo>
                <a:cubicBezTo>
                  <a:pt x="369" y="390"/>
                  <a:pt x="375" y="391"/>
                  <a:pt x="380" y="391"/>
                </a:cubicBezTo>
                <a:cubicBezTo>
                  <a:pt x="386" y="391"/>
                  <a:pt x="392" y="390"/>
                  <a:pt x="398" y="390"/>
                </a:cubicBezTo>
                <a:lnTo>
                  <a:pt x="414" y="408"/>
                </a:lnTo>
                <a:moveTo>
                  <a:pt x="380" y="246"/>
                </a:moveTo>
                <a:cubicBezTo>
                  <a:pt x="386" y="246"/>
                  <a:pt x="391" y="247"/>
                  <a:pt x="396" y="249"/>
                </a:cubicBezTo>
                <a:cubicBezTo>
                  <a:pt x="400" y="251"/>
                  <a:pt x="405" y="253"/>
                  <a:pt x="408" y="257"/>
                </a:cubicBezTo>
                <a:cubicBezTo>
                  <a:pt x="412" y="261"/>
                  <a:pt x="415" y="265"/>
                  <a:pt x="417" y="270"/>
                </a:cubicBezTo>
                <a:cubicBezTo>
                  <a:pt x="420" y="275"/>
                  <a:pt x="421" y="280"/>
                  <a:pt x="421" y="285"/>
                </a:cubicBezTo>
                <a:cubicBezTo>
                  <a:pt x="421" y="291"/>
                  <a:pt x="420" y="296"/>
                  <a:pt x="417" y="300"/>
                </a:cubicBezTo>
                <a:cubicBezTo>
                  <a:pt x="415" y="305"/>
                  <a:pt x="412" y="310"/>
                  <a:pt x="408" y="313"/>
                </a:cubicBezTo>
                <a:cubicBezTo>
                  <a:pt x="405" y="317"/>
                  <a:pt x="400" y="320"/>
                  <a:pt x="396" y="322"/>
                </a:cubicBezTo>
                <a:cubicBezTo>
                  <a:pt x="391" y="324"/>
                  <a:pt x="386" y="325"/>
                  <a:pt x="380" y="325"/>
                </a:cubicBezTo>
                <a:cubicBezTo>
                  <a:pt x="375" y="325"/>
                  <a:pt x="370" y="324"/>
                  <a:pt x="365" y="322"/>
                </a:cubicBezTo>
                <a:cubicBezTo>
                  <a:pt x="360" y="320"/>
                  <a:pt x="356" y="317"/>
                  <a:pt x="352" y="313"/>
                </a:cubicBezTo>
                <a:cubicBezTo>
                  <a:pt x="349" y="310"/>
                  <a:pt x="346" y="305"/>
                  <a:pt x="344" y="300"/>
                </a:cubicBezTo>
                <a:cubicBezTo>
                  <a:pt x="342" y="296"/>
                  <a:pt x="341" y="291"/>
                  <a:pt x="341" y="285"/>
                </a:cubicBezTo>
                <a:cubicBezTo>
                  <a:pt x="341" y="280"/>
                  <a:pt x="342" y="275"/>
                  <a:pt x="344" y="270"/>
                </a:cubicBezTo>
                <a:cubicBezTo>
                  <a:pt x="346" y="265"/>
                  <a:pt x="349" y="261"/>
                  <a:pt x="352" y="257"/>
                </a:cubicBezTo>
                <a:cubicBezTo>
                  <a:pt x="356" y="253"/>
                  <a:pt x="360" y="251"/>
                  <a:pt x="365" y="249"/>
                </a:cubicBezTo>
                <a:cubicBezTo>
                  <a:pt x="370" y="247"/>
                  <a:pt x="375" y="246"/>
                  <a:pt x="380" y="246"/>
                </a:cubicBez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11165" y="1413145"/>
            <a:ext cx="9144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功能需求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1" name="任意多边形 60"/>
          <p:cNvSpPr/>
          <p:nvPr/>
        </p:nvSpPr>
        <p:spPr>
          <a:xfrm>
            <a:off x="801370" y="2708910"/>
            <a:ext cx="210185" cy="295275"/>
          </a:xfrm>
          <a:custGeom>
            <a:avLst/>
            <a:gdLst/>
            <a:ahLst/>
            <a:cxnLst/>
            <a:rect l="0" t="0" r="r" b="b"/>
            <a:pathLst>
              <a:path w="292" h="424">
                <a:moveTo>
                  <a:pt x="0" y="53"/>
                </a:moveTo>
                <a:cubicBezTo>
                  <a:pt x="0" y="24"/>
                  <a:pt x="24" y="0"/>
                  <a:pt x="54" y="0"/>
                </a:cubicBezTo>
                <a:lnTo>
                  <a:pt x="239" y="0"/>
                </a:lnTo>
                <a:cubicBezTo>
                  <a:pt x="268" y="0"/>
                  <a:pt x="292" y="24"/>
                  <a:pt x="292" y="53"/>
                </a:cubicBezTo>
                <a:lnTo>
                  <a:pt x="292" y="372"/>
                </a:lnTo>
                <a:cubicBezTo>
                  <a:pt x="292" y="401"/>
                  <a:pt x="268" y="424"/>
                  <a:pt x="239" y="424"/>
                </a:cubicBezTo>
                <a:lnTo>
                  <a:pt x="54" y="424"/>
                </a:lnTo>
                <a:cubicBezTo>
                  <a:pt x="24" y="424"/>
                  <a:pt x="0" y="401"/>
                  <a:pt x="0" y="372"/>
                </a:cubicBezTo>
                <a:lnTo>
                  <a:pt x="0" y="53"/>
                </a:lnTo>
                <a:moveTo>
                  <a:pt x="173" y="372"/>
                </a:moveTo>
                <a:cubicBezTo>
                  <a:pt x="173" y="364"/>
                  <a:pt x="170" y="358"/>
                  <a:pt x="165" y="353"/>
                </a:cubicBezTo>
                <a:cubicBezTo>
                  <a:pt x="160" y="348"/>
                  <a:pt x="154" y="345"/>
                  <a:pt x="146" y="345"/>
                </a:cubicBezTo>
                <a:cubicBezTo>
                  <a:pt x="139" y="345"/>
                  <a:pt x="133" y="348"/>
                  <a:pt x="128" y="353"/>
                </a:cubicBezTo>
                <a:cubicBezTo>
                  <a:pt x="123" y="358"/>
                  <a:pt x="120" y="364"/>
                  <a:pt x="120" y="372"/>
                </a:cubicBezTo>
                <a:cubicBezTo>
                  <a:pt x="120" y="379"/>
                  <a:pt x="123" y="385"/>
                  <a:pt x="128" y="390"/>
                </a:cubicBezTo>
                <a:cubicBezTo>
                  <a:pt x="133" y="395"/>
                  <a:pt x="139" y="398"/>
                  <a:pt x="146" y="398"/>
                </a:cubicBezTo>
                <a:cubicBezTo>
                  <a:pt x="154" y="398"/>
                  <a:pt x="160" y="395"/>
                  <a:pt x="165" y="390"/>
                </a:cubicBezTo>
                <a:cubicBezTo>
                  <a:pt x="170" y="385"/>
                  <a:pt x="173" y="379"/>
                  <a:pt x="173" y="372"/>
                </a:cubicBezTo>
                <a:moveTo>
                  <a:pt x="239" y="53"/>
                </a:moveTo>
                <a:lnTo>
                  <a:pt x="54" y="53"/>
                </a:lnTo>
                <a:lnTo>
                  <a:pt x="54" y="319"/>
                </a:lnTo>
                <a:lnTo>
                  <a:pt x="239" y="319"/>
                </a:lnTo>
                <a:lnTo>
                  <a:pt x="239" y="53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181160" y="2173320"/>
            <a:ext cx="5489575" cy="3073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20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自平衡与</a:t>
            </a:r>
            <a:r>
              <a:rPr lang="zh-CN" sz="20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运动控制：基于</a:t>
            </a:r>
            <a:r>
              <a:rPr lang="en-US" altLang="zh-CN" sz="20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PID</a:t>
            </a:r>
            <a:r>
              <a:rPr lang="zh-CN" altLang="en-US" sz="20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控制小车实现自平衡</a:t>
            </a:r>
            <a:endParaRPr lang="zh-CN" altLang="en-US" sz="2000" b="0" i="0" u="none" strike="noStrike">
              <a:solidFill>
                <a:srgbClr val="1E293B"/>
              </a:solidFill>
              <a:effectLst/>
              <a:uFillTx/>
              <a:latin typeface="Noto Sans SC" panose="020B0200000000000000" charset="-122"/>
              <a:ea typeface="Noto Sans SC" panose="020B0200000000000000" charset="-122"/>
            </a:endParaRPr>
          </a:p>
        </p:txBody>
      </p:sp>
      <p:sp>
        <p:nvSpPr>
          <p:cNvPr id="63" name="任意多边形 62"/>
          <p:cNvSpPr/>
          <p:nvPr/>
        </p:nvSpPr>
        <p:spPr>
          <a:xfrm>
            <a:off x="801370" y="3356610"/>
            <a:ext cx="233045" cy="213995"/>
          </a:xfrm>
          <a:custGeom>
            <a:avLst/>
            <a:gdLst/>
            <a:ahLst/>
            <a:cxnLst/>
            <a:rect l="0" t="0" r="r" b="b"/>
            <a:pathLst>
              <a:path w="477" h="424">
                <a:moveTo>
                  <a:pt x="53" y="0"/>
                </a:moveTo>
                <a:cubicBezTo>
                  <a:pt x="23" y="0"/>
                  <a:pt x="0" y="24"/>
                  <a:pt x="0" y="53"/>
                </a:cubicBezTo>
                <a:lnTo>
                  <a:pt x="0" y="292"/>
                </a:lnTo>
                <a:cubicBezTo>
                  <a:pt x="0" y="321"/>
                  <a:pt x="23" y="345"/>
                  <a:pt x="53" y="345"/>
                </a:cubicBezTo>
                <a:lnTo>
                  <a:pt x="199" y="345"/>
                </a:lnTo>
                <a:lnTo>
                  <a:pt x="190" y="371"/>
                </a:lnTo>
                <a:lnTo>
                  <a:pt x="132" y="371"/>
                </a:lnTo>
                <a:cubicBezTo>
                  <a:pt x="117" y="371"/>
                  <a:pt x="105" y="383"/>
                  <a:pt x="105" y="398"/>
                </a:cubicBezTo>
                <a:cubicBezTo>
                  <a:pt x="105" y="413"/>
                  <a:pt x="117" y="424"/>
                  <a:pt x="132" y="424"/>
                </a:cubicBezTo>
                <a:lnTo>
                  <a:pt x="345" y="424"/>
                </a:lnTo>
                <a:cubicBezTo>
                  <a:pt x="359" y="424"/>
                  <a:pt x="371" y="413"/>
                  <a:pt x="371" y="398"/>
                </a:cubicBezTo>
                <a:cubicBezTo>
                  <a:pt x="371" y="383"/>
                  <a:pt x="359" y="371"/>
                  <a:pt x="345" y="371"/>
                </a:cubicBezTo>
                <a:lnTo>
                  <a:pt x="287" y="371"/>
                </a:lnTo>
                <a:lnTo>
                  <a:pt x="278" y="345"/>
                </a:lnTo>
                <a:lnTo>
                  <a:pt x="424" y="345"/>
                </a:lnTo>
                <a:cubicBezTo>
                  <a:pt x="453" y="345"/>
                  <a:pt x="477" y="321"/>
                  <a:pt x="477" y="292"/>
                </a:cubicBezTo>
                <a:lnTo>
                  <a:pt x="477" y="53"/>
                </a:lnTo>
                <a:cubicBezTo>
                  <a:pt x="477" y="24"/>
                  <a:pt x="453" y="0"/>
                  <a:pt x="424" y="0"/>
                </a:cubicBezTo>
                <a:lnTo>
                  <a:pt x="53" y="0"/>
                </a:lnTo>
                <a:moveTo>
                  <a:pt x="424" y="53"/>
                </a:moveTo>
                <a:lnTo>
                  <a:pt x="424" y="292"/>
                </a:lnTo>
                <a:lnTo>
                  <a:pt x="53" y="292"/>
                </a:lnTo>
                <a:lnTo>
                  <a:pt x="53" y="53"/>
                </a:lnTo>
                <a:lnTo>
                  <a:pt x="424" y="53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1199515" y="2708910"/>
            <a:ext cx="2171700" cy="1981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p>
            <a:r>
              <a:rPr lang="zh-CN" sz="20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远程控制：通过蓝牙模块实现手机</a:t>
            </a:r>
            <a:r>
              <a:rPr lang="en-US" altLang="zh-CN" sz="20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/</a:t>
            </a:r>
            <a:r>
              <a:rPr lang="zh-CN" altLang="en-US" sz="20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电脑</a:t>
            </a:r>
            <a:r>
              <a:rPr lang="zh-CN" altLang="en-US" sz="20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遥控</a:t>
            </a:r>
            <a:endParaRPr lang="zh-CN" altLang="en-US" sz="2000" b="0" i="0" u="none" strike="noStrike">
              <a:solidFill>
                <a:srgbClr val="1E293B"/>
              </a:solidFill>
              <a:effectLst/>
              <a:uFillTx/>
              <a:latin typeface="Noto Sans SC" panose="020B0200000000000000" charset="-122"/>
              <a:ea typeface="Noto Sans SC" panose="020B0200000000000000" charset="-122"/>
            </a:endParaRPr>
          </a:p>
        </p:txBody>
      </p:sp>
      <p:sp>
        <p:nvSpPr>
          <p:cNvPr id="66" name="任意多边形 65"/>
          <p:cNvSpPr/>
          <p:nvPr/>
        </p:nvSpPr>
        <p:spPr>
          <a:xfrm>
            <a:off x="13296025" y="1196705"/>
            <a:ext cx="76680" cy="4820040"/>
          </a:xfrm>
          <a:custGeom>
            <a:avLst/>
            <a:gdLst/>
            <a:ahLst/>
            <a:cxnLst/>
            <a:rect l="0" t="0" r="r" b="b"/>
            <a:pathLst>
              <a:path w="213" h="13389">
                <a:moveTo>
                  <a:pt x="0" y="0"/>
                </a:moveTo>
                <a:lnTo>
                  <a:pt x="213" y="0"/>
                </a:lnTo>
                <a:lnTo>
                  <a:pt x="213" y="13389"/>
                </a:lnTo>
                <a:lnTo>
                  <a:pt x="0" y="13389"/>
                </a:lnTo>
                <a:lnTo>
                  <a:pt x="0" y="0"/>
                </a:lnTo>
                <a:close/>
              </a:path>
            </a:pathLst>
          </a:custGeom>
          <a:solidFill>
            <a:srgbClr val="A8BBE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179225" y="3273475"/>
            <a:ext cx="4206875" cy="3073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20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人机交互：</a:t>
            </a:r>
            <a:r>
              <a:rPr lang="en-US" sz="20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OLED</a:t>
            </a:r>
            <a:r>
              <a:rPr lang="zh-CN" sz="20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屏显示</a:t>
            </a:r>
            <a:r>
              <a:rPr lang="zh-CN" sz="20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实时系统状态</a:t>
            </a:r>
            <a:endParaRPr lang="zh-CN" sz="2000" b="0" i="0" u="none" strike="noStrike">
              <a:solidFill>
                <a:srgbClr val="1E293B"/>
              </a:solidFill>
              <a:effectLst/>
              <a:uFillTx/>
              <a:latin typeface="Noto Sans SC" panose="020B0200000000000000" charset="-122"/>
              <a:ea typeface="Noto Sans SC" panose="020B0200000000000000" charset="-122"/>
            </a:endParaRPr>
          </a:p>
        </p:txBody>
      </p:sp>
      <p:sp>
        <p:nvSpPr>
          <p:cNvPr id="68" name="任意多边形 67"/>
          <p:cNvSpPr/>
          <p:nvPr/>
        </p:nvSpPr>
        <p:spPr>
          <a:xfrm>
            <a:off x="11208675" y="1772665"/>
            <a:ext cx="114840" cy="152640"/>
          </a:xfrm>
          <a:custGeom>
            <a:avLst/>
            <a:gdLst/>
            <a:ahLst/>
            <a:cxnLst/>
            <a:rect l="0" t="0" r="r" b="b"/>
            <a:pathLst>
              <a:path w="319" h="424">
                <a:moveTo>
                  <a:pt x="264" y="37"/>
                </a:moveTo>
                <a:cubicBezTo>
                  <a:pt x="269" y="26"/>
                  <a:pt x="265" y="13"/>
                  <a:pt x="255" y="5"/>
                </a:cubicBezTo>
                <a:cubicBezTo>
                  <a:pt x="245" y="-2"/>
                  <a:pt x="231" y="-1"/>
                  <a:pt x="222" y="7"/>
                </a:cubicBezTo>
                <a:lnTo>
                  <a:pt x="9" y="192"/>
                </a:lnTo>
                <a:cubicBezTo>
                  <a:pt x="1" y="199"/>
                  <a:pt x="-2" y="211"/>
                  <a:pt x="2" y="221"/>
                </a:cubicBezTo>
                <a:cubicBezTo>
                  <a:pt x="6" y="231"/>
                  <a:pt x="16" y="238"/>
                  <a:pt x="27" y="238"/>
                </a:cubicBezTo>
                <a:lnTo>
                  <a:pt x="120" y="238"/>
                </a:lnTo>
                <a:lnTo>
                  <a:pt x="56" y="388"/>
                </a:lnTo>
                <a:cubicBezTo>
                  <a:pt x="51" y="399"/>
                  <a:pt x="54" y="412"/>
                  <a:pt x="64" y="419"/>
                </a:cubicBezTo>
                <a:cubicBezTo>
                  <a:pt x="74" y="427"/>
                  <a:pt x="88" y="426"/>
                  <a:pt x="97" y="418"/>
                </a:cubicBezTo>
                <a:lnTo>
                  <a:pt x="310" y="232"/>
                </a:lnTo>
                <a:cubicBezTo>
                  <a:pt x="318" y="225"/>
                  <a:pt x="321" y="213"/>
                  <a:pt x="317" y="203"/>
                </a:cubicBezTo>
                <a:cubicBezTo>
                  <a:pt x="313" y="192"/>
                  <a:pt x="304" y="185"/>
                  <a:pt x="292" y="185"/>
                </a:cubicBezTo>
                <a:lnTo>
                  <a:pt x="200" y="185"/>
                </a:lnTo>
                <a:lnTo>
                  <a:pt x="264" y="37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0" name="任意多边形 69"/>
          <p:cNvSpPr/>
          <p:nvPr/>
        </p:nvSpPr>
        <p:spPr>
          <a:xfrm>
            <a:off x="11495860" y="2709185"/>
            <a:ext cx="171720" cy="95760"/>
          </a:xfrm>
          <a:custGeom>
            <a:avLst/>
            <a:gdLst/>
            <a:ahLst/>
            <a:cxnLst/>
            <a:rect l="0" t="0" r="r" b="b"/>
            <a:pathLst>
              <a:path w="477" h="266">
                <a:moveTo>
                  <a:pt x="385" y="53"/>
                </a:moveTo>
                <a:cubicBezTo>
                  <a:pt x="392" y="53"/>
                  <a:pt x="398" y="59"/>
                  <a:pt x="398" y="67"/>
                </a:cubicBezTo>
                <a:lnTo>
                  <a:pt x="398" y="200"/>
                </a:lnTo>
                <a:cubicBezTo>
                  <a:pt x="398" y="207"/>
                  <a:pt x="392" y="213"/>
                  <a:pt x="385" y="213"/>
                </a:cubicBezTo>
                <a:lnTo>
                  <a:pt x="66" y="213"/>
                </a:lnTo>
                <a:cubicBezTo>
                  <a:pt x="59" y="213"/>
                  <a:pt x="53" y="207"/>
                  <a:pt x="53" y="200"/>
                </a:cubicBezTo>
                <a:lnTo>
                  <a:pt x="53" y="67"/>
                </a:lnTo>
                <a:cubicBezTo>
                  <a:pt x="53" y="59"/>
                  <a:pt x="59" y="53"/>
                  <a:pt x="66" y="53"/>
                </a:cubicBezTo>
                <a:lnTo>
                  <a:pt x="385" y="53"/>
                </a:lnTo>
                <a:moveTo>
                  <a:pt x="66" y="0"/>
                </a:moveTo>
                <a:cubicBezTo>
                  <a:pt x="30" y="0"/>
                  <a:pt x="0" y="30"/>
                  <a:pt x="0" y="67"/>
                </a:cubicBezTo>
                <a:lnTo>
                  <a:pt x="0" y="200"/>
                </a:lnTo>
                <a:cubicBezTo>
                  <a:pt x="0" y="236"/>
                  <a:pt x="30" y="266"/>
                  <a:pt x="66" y="266"/>
                </a:cubicBezTo>
                <a:lnTo>
                  <a:pt x="385" y="266"/>
                </a:lnTo>
                <a:cubicBezTo>
                  <a:pt x="421" y="266"/>
                  <a:pt x="451" y="236"/>
                  <a:pt x="451" y="200"/>
                </a:cubicBezTo>
                <a:lnTo>
                  <a:pt x="451" y="187"/>
                </a:lnTo>
                <a:cubicBezTo>
                  <a:pt x="465" y="187"/>
                  <a:pt x="477" y="175"/>
                  <a:pt x="477" y="159"/>
                </a:cubicBezTo>
                <a:lnTo>
                  <a:pt x="477" y="106"/>
                </a:lnTo>
                <a:cubicBezTo>
                  <a:pt x="477" y="92"/>
                  <a:pt x="465" y="80"/>
                  <a:pt x="451" y="80"/>
                </a:cubicBezTo>
                <a:lnTo>
                  <a:pt x="451" y="67"/>
                </a:lnTo>
                <a:cubicBezTo>
                  <a:pt x="451" y="30"/>
                  <a:pt x="421" y="0"/>
                  <a:pt x="385" y="0"/>
                </a:cubicBezTo>
                <a:lnTo>
                  <a:pt x="66" y="0"/>
                </a:lnTo>
                <a:moveTo>
                  <a:pt x="371" y="80"/>
                </a:moveTo>
                <a:lnTo>
                  <a:pt x="79" y="80"/>
                </a:lnTo>
                <a:lnTo>
                  <a:pt x="79" y="187"/>
                </a:lnTo>
                <a:lnTo>
                  <a:pt x="371" y="187"/>
                </a:lnTo>
                <a:lnTo>
                  <a:pt x="371" y="8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2" name="任意多边形 71"/>
          <p:cNvSpPr/>
          <p:nvPr/>
        </p:nvSpPr>
        <p:spPr>
          <a:xfrm>
            <a:off x="11352585" y="3428805"/>
            <a:ext cx="143280" cy="151920"/>
          </a:xfrm>
          <a:custGeom>
            <a:avLst/>
            <a:gdLst/>
            <a:ahLst/>
            <a:cxnLst/>
            <a:rect l="0" t="0" r="r" b="b"/>
            <a:pathLst>
              <a:path w="398" h="422">
                <a:moveTo>
                  <a:pt x="199" y="0"/>
                </a:moveTo>
                <a:cubicBezTo>
                  <a:pt x="202" y="0"/>
                  <a:pt x="206" y="1"/>
                  <a:pt x="210" y="2"/>
                </a:cubicBezTo>
                <a:lnTo>
                  <a:pt x="366" y="69"/>
                </a:lnTo>
                <a:cubicBezTo>
                  <a:pt x="385" y="76"/>
                  <a:pt x="398" y="94"/>
                  <a:pt x="398" y="116"/>
                </a:cubicBezTo>
                <a:cubicBezTo>
                  <a:pt x="398" y="199"/>
                  <a:pt x="364" y="349"/>
                  <a:pt x="220" y="417"/>
                </a:cubicBezTo>
                <a:cubicBezTo>
                  <a:pt x="207" y="424"/>
                  <a:pt x="191" y="424"/>
                  <a:pt x="177" y="417"/>
                </a:cubicBezTo>
                <a:cubicBezTo>
                  <a:pt x="34" y="349"/>
                  <a:pt x="1" y="199"/>
                  <a:pt x="0" y="116"/>
                </a:cubicBezTo>
                <a:cubicBezTo>
                  <a:pt x="0" y="94"/>
                  <a:pt x="14" y="76"/>
                  <a:pt x="32" y="69"/>
                </a:cubicBezTo>
                <a:lnTo>
                  <a:pt x="188" y="2"/>
                </a:lnTo>
                <a:cubicBezTo>
                  <a:pt x="191" y="1"/>
                  <a:pt x="195" y="0"/>
                  <a:pt x="199" y="0"/>
                </a:cubicBezTo>
                <a:moveTo>
                  <a:pt x="199" y="55"/>
                </a:moveTo>
                <a:lnTo>
                  <a:pt x="199" y="369"/>
                </a:lnTo>
                <a:cubicBezTo>
                  <a:pt x="314" y="314"/>
                  <a:pt x="344" y="191"/>
                  <a:pt x="345" y="117"/>
                </a:cubicBezTo>
                <a:lnTo>
                  <a:pt x="199" y="55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55370" y="3789045"/>
            <a:ext cx="58654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00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环境感知：</a:t>
            </a:r>
            <a:r>
              <a:rPr lang="en-US" altLang="zh-CN" sz="200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K210</a:t>
            </a:r>
            <a:r>
              <a:rPr lang="zh-CN" altLang="en-US" sz="200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视觉模块实现障碍物识别</a:t>
            </a:r>
            <a:r>
              <a:rPr lang="zh-CN" altLang="en-US" sz="200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与避障</a:t>
            </a:r>
            <a:endParaRPr lang="zh-CN" altLang="en-US" sz="2000">
              <a:solidFill>
                <a:srgbClr val="1E293B"/>
              </a:solidFill>
              <a:effectLst/>
              <a:uFillTx/>
              <a:latin typeface="Noto Sans SC" panose="020B0200000000000000" charset="-122"/>
              <a:ea typeface="Noto Sans SC" panose="020B0200000000000000" charset="-122"/>
              <a:sym typeface="+mn-ea"/>
            </a:endParaRPr>
          </a:p>
          <a:p>
            <a:r>
              <a:rPr lang="zh-CN" altLang="en-US" sz="200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 </a:t>
            </a:r>
            <a:r>
              <a:rPr lang="en-US" altLang="zh-CN" sz="200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                     </a:t>
            </a:r>
            <a:r>
              <a:rPr lang="zh-CN" altLang="en-US" sz="200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超声波模块实现距离测量与</a:t>
            </a:r>
            <a:r>
              <a:rPr lang="zh-CN" altLang="en-US" sz="200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跟随功能</a:t>
            </a:r>
            <a:endParaRPr lang="zh-CN" altLang="en-US" sz="2000">
              <a:solidFill>
                <a:srgbClr val="1E293B"/>
              </a:solidFill>
              <a:effectLst/>
              <a:uFillTx/>
              <a:latin typeface="Noto Sans SC" panose="020B0200000000000000" charset="-122"/>
              <a:ea typeface="Noto Sans SC" panose="020B0200000000000000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48385" y="4580890"/>
            <a:ext cx="50831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00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脚本执行：支持预定义动作序列的自动执行</a:t>
            </a:r>
            <a:endParaRPr lang="zh-CN" sz="2000" b="0" i="0" u="none" strike="noStrike">
              <a:solidFill>
                <a:srgbClr val="1E293B"/>
              </a:solidFill>
              <a:effectLst/>
              <a:uFillTx/>
              <a:latin typeface="Noto Sans SC" panose="020B0200000000000000" charset="-122"/>
              <a:ea typeface="Noto Sans SC" panose="020B0200000000000000" charset="-122"/>
            </a:endParaRPr>
          </a:p>
          <a:p>
            <a:endParaRPr lang="zh-CN" altLang="en-US" sz="2000"/>
          </a:p>
        </p:txBody>
      </p:sp>
      <p:pic>
        <p:nvPicPr>
          <p:cNvPr id="6" name="图片 5" descr="89b998ecfd570754c65e008ec171b7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3390" y="2152015"/>
            <a:ext cx="5650230" cy="41783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048115" y="4076700"/>
            <a:ext cx="33705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40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用例图</a:t>
            </a:r>
            <a:endParaRPr lang="zh-CN" sz="1400">
              <a:solidFill>
                <a:srgbClr val="1E293B"/>
              </a:solidFill>
              <a:effectLst/>
              <a:uFillTx/>
              <a:latin typeface="Noto Sans SC" panose="020B0200000000000000" charset="-122"/>
              <a:ea typeface="Noto Sans SC" panose="020B02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任意多边形 50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2" name="任意多边形 51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3" name="任意多边形 52"/>
          <p:cNvSpPr/>
          <p:nvPr/>
        </p:nvSpPr>
        <p:spPr>
          <a:xfrm>
            <a:off x="9905760" y="4571640"/>
            <a:ext cx="2286360" cy="2286360"/>
          </a:xfrm>
          <a:custGeom>
            <a:avLst/>
            <a:gdLst/>
            <a:ahLst/>
            <a:cxnLst/>
            <a:rect l="0" t="0" r="r" b="b"/>
            <a:pathLst>
              <a:path w="6351" h="6351">
                <a:moveTo>
                  <a:pt x="6351" y="6351"/>
                </a:moveTo>
                <a:lnTo>
                  <a:pt x="567" y="6351"/>
                </a:lnTo>
                <a:cubicBezTo>
                  <a:pt x="544" y="6312"/>
                  <a:pt x="522" y="6271"/>
                  <a:pt x="500" y="6230"/>
                </a:cubicBezTo>
                <a:cubicBezTo>
                  <a:pt x="467" y="6169"/>
                  <a:pt x="436" y="6107"/>
                  <a:pt x="407" y="6045"/>
                </a:cubicBezTo>
                <a:cubicBezTo>
                  <a:pt x="377" y="5982"/>
                  <a:pt x="349" y="5919"/>
                  <a:pt x="322" y="5855"/>
                </a:cubicBezTo>
                <a:cubicBezTo>
                  <a:pt x="296" y="5791"/>
                  <a:pt x="271" y="5726"/>
                  <a:pt x="248" y="5661"/>
                </a:cubicBezTo>
                <a:cubicBezTo>
                  <a:pt x="224" y="5596"/>
                  <a:pt x="203" y="5530"/>
                  <a:pt x="182" y="5464"/>
                </a:cubicBezTo>
                <a:cubicBezTo>
                  <a:pt x="162" y="5397"/>
                  <a:pt x="144" y="5331"/>
                  <a:pt x="127" y="5263"/>
                </a:cubicBezTo>
                <a:cubicBezTo>
                  <a:pt x="110" y="5196"/>
                  <a:pt x="95" y="5129"/>
                  <a:pt x="82" y="5061"/>
                </a:cubicBezTo>
                <a:cubicBezTo>
                  <a:pt x="68" y="4993"/>
                  <a:pt x="56" y="4925"/>
                  <a:pt x="46" y="4856"/>
                </a:cubicBezTo>
                <a:cubicBezTo>
                  <a:pt x="36" y="4787"/>
                  <a:pt x="27" y="4719"/>
                  <a:pt x="21" y="4650"/>
                </a:cubicBezTo>
                <a:cubicBezTo>
                  <a:pt x="14" y="4581"/>
                  <a:pt x="9" y="4512"/>
                  <a:pt x="5" y="4443"/>
                </a:cubicBezTo>
                <a:cubicBezTo>
                  <a:pt x="2" y="4373"/>
                  <a:pt x="0" y="4304"/>
                  <a:pt x="0" y="4235"/>
                </a:cubicBezTo>
                <a:cubicBezTo>
                  <a:pt x="0" y="4166"/>
                  <a:pt x="2" y="4096"/>
                  <a:pt x="5" y="4027"/>
                </a:cubicBezTo>
                <a:cubicBezTo>
                  <a:pt x="9" y="3958"/>
                  <a:pt x="14" y="3889"/>
                  <a:pt x="21" y="3820"/>
                </a:cubicBezTo>
                <a:cubicBezTo>
                  <a:pt x="27" y="3751"/>
                  <a:pt x="36" y="3682"/>
                  <a:pt x="46" y="3614"/>
                </a:cubicBezTo>
                <a:cubicBezTo>
                  <a:pt x="56" y="3545"/>
                  <a:pt x="68" y="3477"/>
                  <a:pt x="82" y="3409"/>
                </a:cubicBezTo>
                <a:cubicBezTo>
                  <a:pt x="95" y="3341"/>
                  <a:pt x="110" y="3273"/>
                  <a:pt x="127" y="3206"/>
                </a:cubicBezTo>
                <a:cubicBezTo>
                  <a:pt x="144" y="3138"/>
                  <a:pt x="162" y="3071"/>
                  <a:pt x="182" y="3005"/>
                </a:cubicBezTo>
                <a:cubicBezTo>
                  <a:pt x="203" y="2939"/>
                  <a:pt x="224" y="2873"/>
                  <a:pt x="248" y="2808"/>
                </a:cubicBezTo>
                <a:cubicBezTo>
                  <a:pt x="271" y="2742"/>
                  <a:pt x="296" y="2678"/>
                  <a:pt x="322" y="2614"/>
                </a:cubicBezTo>
                <a:cubicBezTo>
                  <a:pt x="349" y="2550"/>
                  <a:pt x="377" y="2486"/>
                  <a:pt x="407" y="2424"/>
                </a:cubicBezTo>
                <a:cubicBezTo>
                  <a:pt x="436" y="2361"/>
                  <a:pt x="467" y="2299"/>
                  <a:pt x="500" y="2238"/>
                </a:cubicBezTo>
                <a:cubicBezTo>
                  <a:pt x="533" y="2177"/>
                  <a:pt x="567" y="2117"/>
                  <a:pt x="602" y="2057"/>
                </a:cubicBezTo>
                <a:cubicBezTo>
                  <a:pt x="638" y="1998"/>
                  <a:pt x="675" y="1940"/>
                  <a:pt x="714" y="1882"/>
                </a:cubicBezTo>
                <a:cubicBezTo>
                  <a:pt x="752" y="1824"/>
                  <a:pt x="792" y="1768"/>
                  <a:pt x="833" y="1712"/>
                </a:cubicBezTo>
                <a:cubicBezTo>
                  <a:pt x="875" y="1656"/>
                  <a:pt x="917" y="1602"/>
                  <a:pt x="961" y="1548"/>
                </a:cubicBezTo>
                <a:cubicBezTo>
                  <a:pt x="1005" y="1495"/>
                  <a:pt x="1050" y="1442"/>
                  <a:pt x="1098" y="1391"/>
                </a:cubicBezTo>
                <a:cubicBezTo>
                  <a:pt x="1144" y="1340"/>
                  <a:pt x="1192" y="1289"/>
                  <a:pt x="1241" y="1240"/>
                </a:cubicBezTo>
                <a:cubicBezTo>
                  <a:pt x="1290" y="1191"/>
                  <a:pt x="1340" y="1144"/>
                  <a:pt x="1392" y="1097"/>
                </a:cubicBezTo>
                <a:cubicBezTo>
                  <a:pt x="1443" y="1051"/>
                  <a:pt x="1495" y="1005"/>
                  <a:pt x="1549" y="961"/>
                </a:cubicBezTo>
                <a:cubicBezTo>
                  <a:pt x="1602" y="917"/>
                  <a:pt x="1657" y="875"/>
                  <a:pt x="1713" y="834"/>
                </a:cubicBezTo>
                <a:cubicBezTo>
                  <a:pt x="1768" y="792"/>
                  <a:pt x="1825" y="752"/>
                  <a:pt x="1883" y="714"/>
                </a:cubicBezTo>
                <a:cubicBezTo>
                  <a:pt x="1940" y="675"/>
                  <a:pt x="1999" y="638"/>
                  <a:pt x="2058" y="603"/>
                </a:cubicBezTo>
                <a:cubicBezTo>
                  <a:pt x="2118" y="567"/>
                  <a:pt x="2178" y="533"/>
                  <a:pt x="2239" y="500"/>
                </a:cubicBezTo>
                <a:cubicBezTo>
                  <a:pt x="2300" y="468"/>
                  <a:pt x="2362" y="437"/>
                  <a:pt x="2425" y="407"/>
                </a:cubicBezTo>
                <a:cubicBezTo>
                  <a:pt x="2487" y="377"/>
                  <a:pt x="2550" y="349"/>
                  <a:pt x="2614" y="323"/>
                </a:cubicBezTo>
                <a:cubicBezTo>
                  <a:pt x="2678" y="296"/>
                  <a:pt x="2743" y="271"/>
                  <a:pt x="2808" y="248"/>
                </a:cubicBezTo>
                <a:cubicBezTo>
                  <a:pt x="2874" y="225"/>
                  <a:pt x="2939" y="203"/>
                  <a:pt x="3006" y="183"/>
                </a:cubicBezTo>
                <a:cubicBezTo>
                  <a:pt x="3072" y="163"/>
                  <a:pt x="3139" y="144"/>
                  <a:pt x="3206" y="127"/>
                </a:cubicBezTo>
                <a:cubicBezTo>
                  <a:pt x="3273" y="111"/>
                  <a:pt x="3341" y="95"/>
                  <a:pt x="3409" y="82"/>
                </a:cubicBezTo>
                <a:cubicBezTo>
                  <a:pt x="3477" y="68"/>
                  <a:pt x="3545" y="56"/>
                  <a:pt x="3613" y="46"/>
                </a:cubicBezTo>
                <a:cubicBezTo>
                  <a:pt x="3682" y="36"/>
                  <a:pt x="3751" y="28"/>
                  <a:pt x="3820" y="21"/>
                </a:cubicBezTo>
                <a:cubicBezTo>
                  <a:pt x="3889" y="14"/>
                  <a:pt x="3958" y="9"/>
                  <a:pt x="4027" y="6"/>
                </a:cubicBezTo>
                <a:cubicBezTo>
                  <a:pt x="4096" y="2"/>
                  <a:pt x="4165" y="0"/>
                  <a:pt x="4234" y="0"/>
                </a:cubicBezTo>
                <a:cubicBezTo>
                  <a:pt x="4304" y="0"/>
                  <a:pt x="4373" y="2"/>
                  <a:pt x="4442" y="6"/>
                </a:cubicBezTo>
                <a:cubicBezTo>
                  <a:pt x="4511" y="9"/>
                  <a:pt x="4580" y="14"/>
                  <a:pt x="4649" y="21"/>
                </a:cubicBezTo>
                <a:cubicBezTo>
                  <a:pt x="4718" y="28"/>
                  <a:pt x="4787" y="36"/>
                  <a:pt x="4856" y="46"/>
                </a:cubicBezTo>
                <a:cubicBezTo>
                  <a:pt x="4924" y="56"/>
                  <a:pt x="4992" y="68"/>
                  <a:pt x="5060" y="82"/>
                </a:cubicBezTo>
                <a:cubicBezTo>
                  <a:pt x="5128" y="95"/>
                  <a:pt x="5196" y="111"/>
                  <a:pt x="5263" y="127"/>
                </a:cubicBezTo>
                <a:cubicBezTo>
                  <a:pt x="5330" y="144"/>
                  <a:pt x="5397" y="163"/>
                  <a:pt x="5463" y="183"/>
                </a:cubicBezTo>
                <a:cubicBezTo>
                  <a:pt x="5530" y="203"/>
                  <a:pt x="5595" y="225"/>
                  <a:pt x="5661" y="248"/>
                </a:cubicBezTo>
                <a:cubicBezTo>
                  <a:pt x="5726" y="271"/>
                  <a:pt x="5791" y="296"/>
                  <a:pt x="5855" y="323"/>
                </a:cubicBezTo>
                <a:cubicBezTo>
                  <a:pt x="5919" y="349"/>
                  <a:pt x="5982" y="377"/>
                  <a:pt x="6044" y="407"/>
                </a:cubicBezTo>
                <a:cubicBezTo>
                  <a:pt x="6107" y="437"/>
                  <a:pt x="6169" y="468"/>
                  <a:pt x="6230" y="500"/>
                </a:cubicBezTo>
                <a:cubicBezTo>
                  <a:pt x="6271" y="522"/>
                  <a:pt x="6311" y="545"/>
                  <a:pt x="6351" y="568"/>
                </a:cubicBezTo>
                <a:lnTo>
                  <a:pt x="6351" y="6351"/>
                </a:lnTo>
                <a:close/>
              </a:path>
            </a:pathLst>
          </a:custGeom>
          <a:solidFill>
            <a:srgbClr val="EDEFF2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4" name="任意多边形 53"/>
          <p:cNvSpPr/>
          <p:nvPr/>
        </p:nvSpPr>
        <p:spPr>
          <a:xfrm>
            <a:off x="0" y="0"/>
            <a:ext cx="12192120" cy="38160"/>
          </a:xfrm>
          <a:custGeom>
            <a:avLst/>
            <a:gdLst/>
            <a:ahLst/>
            <a:cxnLst/>
            <a:rect l="0" t="0" r="r" b="b"/>
            <a:pathLst>
              <a:path w="33867" h="106">
                <a:moveTo>
                  <a:pt x="0" y="0"/>
                </a:moveTo>
                <a:lnTo>
                  <a:pt x="33867" y="0"/>
                </a:lnTo>
                <a:lnTo>
                  <a:pt x="33867" y="106"/>
                </a:lnTo>
                <a:lnTo>
                  <a:pt x="0" y="106"/>
                </a:lnTo>
                <a:lnTo>
                  <a:pt x="0" y="0"/>
                </a:lnTo>
                <a:close/>
              </a:path>
            </a:pathLst>
          </a:custGeom>
          <a:solidFill>
            <a:srgbClr val="A8BBE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5" name="任意多边形 54"/>
          <p:cNvSpPr/>
          <p:nvPr/>
        </p:nvSpPr>
        <p:spPr>
          <a:xfrm>
            <a:off x="335160" y="332620"/>
            <a:ext cx="38520" cy="514800"/>
          </a:xfrm>
          <a:custGeom>
            <a:avLst/>
            <a:gdLst/>
            <a:ahLst/>
            <a:cxnLst/>
            <a:rect l="0" t="0" r="r" b="b"/>
            <a:pathLst>
              <a:path w="107" h="1430">
                <a:moveTo>
                  <a:pt x="0" y="0"/>
                </a:moveTo>
                <a:lnTo>
                  <a:pt x="107" y="0"/>
                </a:lnTo>
                <a:lnTo>
                  <a:pt x="107" y="1430"/>
                </a:lnTo>
                <a:lnTo>
                  <a:pt x="0" y="1430"/>
                </a:lnTo>
                <a:lnTo>
                  <a:pt x="0" y="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6" name="任意多边形 55"/>
          <p:cNvSpPr/>
          <p:nvPr/>
        </p:nvSpPr>
        <p:spPr>
          <a:xfrm>
            <a:off x="335280" y="1090295"/>
            <a:ext cx="7321550" cy="5214620"/>
          </a:xfrm>
          <a:custGeom>
            <a:avLst/>
            <a:gdLst/>
            <a:ahLst/>
            <a:cxnLst/>
            <a:rect l="0" t="0" r="r" b="b"/>
            <a:pathLst>
              <a:path w="14764" h="13389">
                <a:moveTo>
                  <a:pt x="0" y="13177"/>
                </a:moveTo>
                <a:lnTo>
                  <a:pt x="0" y="212"/>
                </a:lnTo>
                <a:cubicBezTo>
                  <a:pt x="0" y="198"/>
                  <a:pt x="1" y="184"/>
                  <a:pt x="3" y="171"/>
                </a:cubicBezTo>
                <a:cubicBezTo>
                  <a:pt x="5" y="157"/>
                  <a:pt x="8" y="144"/>
                  <a:pt x="12" y="131"/>
                </a:cubicBezTo>
                <a:cubicBezTo>
                  <a:pt x="16" y="118"/>
                  <a:pt x="21" y="106"/>
                  <a:pt x="27" y="94"/>
                </a:cubicBezTo>
                <a:cubicBezTo>
                  <a:pt x="32" y="83"/>
                  <a:pt x="39" y="72"/>
                  <a:pt x="46" y="62"/>
                </a:cubicBezTo>
                <a:cubicBezTo>
                  <a:pt x="54" y="52"/>
                  <a:pt x="62" y="44"/>
                  <a:pt x="70" y="36"/>
                </a:cubicBezTo>
                <a:cubicBezTo>
                  <a:pt x="79" y="28"/>
                  <a:pt x="88" y="22"/>
                  <a:pt x="98" y="16"/>
                </a:cubicBezTo>
                <a:cubicBezTo>
                  <a:pt x="107" y="11"/>
                  <a:pt x="117" y="7"/>
                  <a:pt x="128" y="4"/>
                </a:cubicBezTo>
                <a:cubicBezTo>
                  <a:pt x="138" y="2"/>
                  <a:pt x="148" y="0"/>
                  <a:pt x="158" y="0"/>
                </a:cubicBezTo>
                <a:lnTo>
                  <a:pt x="14553" y="0"/>
                </a:lnTo>
                <a:cubicBezTo>
                  <a:pt x="14567" y="0"/>
                  <a:pt x="14580" y="2"/>
                  <a:pt x="14594" y="4"/>
                </a:cubicBezTo>
                <a:cubicBezTo>
                  <a:pt x="14608" y="7"/>
                  <a:pt x="14621" y="11"/>
                  <a:pt x="14634" y="16"/>
                </a:cubicBezTo>
                <a:cubicBezTo>
                  <a:pt x="14647" y="22"/>
                  <a:pt x="14659" y="28"/>
                  <a:pt x="14670" y="36"/>
                </a:cubicBezTo>
                <a:cubicBezTo>
                  <a:pt x="14682" y="44"/>
                  <a:pt x="14693" y="52"/>
                  <a:pt x="14703" y="62"/>
                </a:cubicBezTo>
                <a:cubicBezTo>
                  <a:pt x="14712" y="72"/>
                  <a:pt x="14721" y="83"/>
                  <a:pt x="14729" y="94"/>
                </a:cubicBezTo>
                <a:cubicBezTo>
                  <a:pt x="14737" y="106"/>
                  <a:pt x="14743" y="118"/>
                  <a:pt x="14748" y="131"/>
                </a:cubicBezTo>
                <a:cubicBezTo>
                  <a:pt x="14754" y="144"/>
                  <a:pt x="14758" y="157"/>
                  <a:pt x="14760" y="171"/>
                </a:cubicBezTo>
                <a:cubicBezTo>
                  <a:pt x="14763" y="184"/>
                  <a:pt x="14764" y="198"/>
                  <a:pt x="14764" y="212"/>
                </a:cubicBezTo>
                <a:lnTo>
                  <a:pt x="14764" y="13177"/>
                </a:lnTo>
                <a:cubicBezTo>
                  <a:pt x="14764" y="13191"/>
                  <a:pt x="14763" y="13205"/>
                  <a:pt x="14760" y="13219"/>
                </a:cubicBezTo>
                <a:cubicBezTo>
                  <a:pt x="14758" y="13232"/>
                  <a:pt x="14754" y="13246"/>
                  <a:pt x="14748" y="13258"/>
                </a:cubicBezTo>
                <a:cubicBezTo>
                  <a:pt x="14743" y="13271"/>
                  <a:pt x="14737" y="13284"/>
                  <a:pt x="14729" y="13295"/>
                </a:cubicBezTo>
                <a:cubicBezTo>
                  <a:pt x="14721" y="13307"/>
                  <a:pt x="14712" y="13317"/>
                  <a:pt x="14703" y="13327"/>
                </a:cubicBezTo>
                <a:cubicBezTo>
                  <a:pt x="14693" y="13337"/>
                  <a:pt x="14682" y="13346"/>
                  <a:pt x="14670" y="13353"/>
                </a:cubicBezTo>
                <a:cubicBezTo>
                  <a:pt x="14659" y="13361"/>
                  <a:pt x="14647" y="13368"/>
                  <a:pt x="14634" y="13373"/>
                </a:cubicBezTo>
                <a:cubicBezTo>
                  <a:pt x="14621" y="13378"/>
                  <a:pt x="14608" y="13382"/>
                  <a:pt x="14594" y="13385"/>
                </a:cubicBezTo>
                <a:cubicBezTo>
                  <a:pt x="14580" y="13388"/>
                  <a:pt x="14567" y="13389"/>
                  <a:pt x="14553" y="13389"/>
                </a:cubicBezTo>
                <a:lnTo>
                  <a:pt x="158" y="13389"/>
                </a:lnTo>
                <a:cubicBezTo>
                  <a:pt x="148" y="13389"/>
                  <a:pt x="138" y="13388"/>
                  <a:pt x="128" y="13385"/>
                </a:cubicBezTo>
                <a:cubicBezTo>
                  <a:pt x="117" y="13382"/>
                  <a:pt x="107" y="13378"/>
                  <a:pt x="98" y="13373"/>
                </a:cubicBezTo>
                <a:cubicBezTo>
                  <a:pt x="88" y="13368"/>
                  <a:pt x="79" y="13361"/>
                  <a:pt x="70" y="13353"/>
                </a:cubicBezTo>
                <a:cubicBezTo>
                  <a:pt x="62" y="13346"/>
                  <a:pt x="54" y="13337"/>
                  <a:pt x="46" y="13327"/>
                </a:cubicBezTo>
                <a:cubicBezTo>
                  <a:pt x="39" y="13317"/>
                  <a:pt x="32" y="13307"/>
                  <a:pt x="27" y="13295"/>
                </a:cubicBezTo>
                <a:cubicBezTo>
                  <a:pt x="21" y="13284"/>
                  <a:pt x="16" y="13271"/>
                  <a:pt x="12" y="13258"/>
                </a:cubicBezTo>
                <a:cubicBezTo>
                  <a:pt x="8" y="13246"/>
                  <a:pt x="5" y="13232"/>
                  <a:pt x="3" y="13219"/>
                </a:cubicBezTo>
                <a:cubicBezTo>
                  <a:pt x="1" y="13205"/>
                  <a:pt x="0" y="13191"/>
                  <a:pt x="0" y="13177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22755" y="260170"/>
            <a:ext cx="1625600" cy="49212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3200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需求分析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9" name="任意多边形 58"/>
          <p:cNvSpPr/>
          <p:nvPr/>
        </p:nvSpPr>
        <p:spPr>
          <a:xfrm>
            <a:off x="551180" y="4679950"/>
            <a:ext cx="307340" cy="255905"/>
          </a:xfrm>
          <a:custGeom>
            <a:avLst/>
            <a:gdLst/>
            <a:ahLst/>
            <a:cxnLst/>
            <a:rect l="0" t="0" r="r" b="b"/>
            <a:pathLst>
              <a:path w="520" h="414">
                <a:moveTo>
                  <a:pt x="252" y="105"/>
                </a:moveTo>
                <a:cubicBezTo>
                  <a:pt x="258" y="100"/>
                  <a:pt x="260" y="92"/>
                  <a:pt x="257" y="84"/>
                </a:cubicBezTo>
                <a:cubicBezTo>
                  <a:pt x="255" y="80"/>
                  <a:pt x="253" y="76"/>
                  <a:pt x="251" y="72"/>
                </a:cubicBezTo>
                <a:lnTo>
                  <a:pt x="248" y="67"/>
                </a:lnTo>
                <a:cubicBezTo>
                  <a:pt x="246" y="63"/>
                  <a:pt x="243" y="59"/>
                  <a:pt x="240" y="55"/>
                </a:cubicBezTo>
                <a:cubicBezTo>
                  <a:pt x="235" y="49"/>
                  <a:pt x="227" y="47"/>
                  <a:pt x="219" y="49"/>
                </a:cubicBezTo>
                <a:lnTo>
                  <a:pt x="196" y="57"/>
                </a:lnTo>
                <a:cubicBezTo>
                  <a:pt x="187" y="50"/>
                  <a:pt x="177" y="44"/>
                  <a:pt x="166" y="40"/>
                </a:cubicBezTo>
                <a:lnTo>
                  <a:pt x="161" y="16"/>
                </a:lnTo>
                <a:cubicBezTo>
                  <a:pt x="160" y="8"/>
                  <a:pt x="154" y="2"/>
                  <a:pt x="146" y="1"/>
                </a:cubicBezTo>
                <a:cubicBezTo>
                  <a:pt x="140" y="0"/>
                  <a:pt x="135" y="0"/>
                  <a:pt x="129" y="0"/>
                </a:cubicBezTo>
                <a:cubicBezTo>
                  <a:pt x="123" y="0"/>
                  <a:pt x="118" y="0"/>
                  <a:pt x="112" y="1"/>
                </a:cubicBezTo>
                <a:cubicBezTo>
                  <a:pt x="104" y="2"/>
                  <a:pt x="98" y="8"/>
                  <a:pt x="97" y="16"/>
                </a:cubicBezTo>
                <a:lnTo>
                  <a:pt x="92" y="40"/>
                </a:lnTo>
                <a:cubicBezTo>
                  <a:pt x="81" y="44"/>
                  <a:pt x="71" y="50"/>
                  <a:pt x="62" y="57"/>
                </a:cubicBezTo>
                <a:lnTo>
                  <a:pt x="38" y="49"/>
                </a:lnTo>
                <a:cubicBezTo>
                  <a:pt x="31" y="47"/>
                  <a:pt x="23" y="49"/>
                  <a:pt x="18" y="55"/>
                </a:cubicBezTo>
                <a:cubicBezTo>
                  <a:pt x="15" y="59"/>
                  <a:pt x="12" y="63"/>
                  <a:pt x="10" y="67"/>
                </a:cubicBezTo>
                <a:lnTo>
                  <a:pt x="7" y="72"/>
                </a:lnTo>
                <a:cubicBezTo>
                  <a:pt x="5" y="76"/>
                  <a:pt x="3" y="80"/>
                  <a:pt x="1" y="84"/>
                </a:cubicBezTo>
                <a:cubicBezTo>
                  <a:pt x="-2" y="92"/>
                  <a:pt x="0" y="100"/>
                  <a:pt x="6" y="105"/>
                </a:cubicBezTo>
                <a:lnTo>
                  <a:pt x="25" y="122"/>
                </a:lnTo>
                <a:cubicBezTo>
                  <a:pt x="24" y="127"/>
                  <a:pt x="23" y="133"/>
                  <a:pt x="23" y="139"/>
                </a:cubicBezTo>
                <a:cubicBezTo>
                  <a:pt x="23" y="145"/>
                  <a:pt x="24" y="150"/>
                  <a:pt x="25" y="156"/>
                </a:cubicBezTo>
                <a:lnTo>
                  <a:pt x="6" y="172"/>
                </a:lnTo>
                <a:cubicBezTo>
                  <a:pt x="0" y="179"/>
                  <a:pt x="-2" y="187"/>
                  <a:pt x="1" y="194"/>
                </a:cubicBezTo>
                <a:cubicBezTo>
                  <a:pt x="3" y="198"/>
                  <a:pt x="5" y="203"/>
                  <a:pt x="7" y="207"/>
                </a:cubicBezTo>
                <a:lnTo>
                  <a:pt x="10" y="211"/>
                </a:lnTo>
                <a:cubicBezTo>
                  <a:pt x="12" y="215"/>
                  <a:pt x="15" y="219"/>
                  <a:pt x="18" y="223"/>
                </a:cubicBezTo>
                <a:cubicBezTo>
                  <a:pt x="23" y="230"/>
                  <a:pt x="31" y="232"/>
                  <a:pt x="38" y="229"/>
                </a:cubicBezTo>
                <a:lnTo>
                  <a:pt x="62" y="222"/>
                </a:lnTo>
                <a:cubicBezTo>
                  <a:pt x="71" y="229"/>
                  <a:pt x="81" y="235"/>
                  <a:pt x="92" y="239"/>
                </a:cubicBezTo>
                <a:lnTo>
                  <a:pt x="97" y="263"/>
                </a:lnTo>
                <a:cubicBezTo>
                  <a:pt x="98" y="271"/>
                  <a:pt x="104" y="277"/>
                  <a:pt x="112" y="278"/>
                </a:cubicBezTo>
                <a:cubicBezTo>
                  <a:pt x="118" y="278"/>
                  <a:pt x="123" y="279"/>
                  <a:pt x="129" y="279"/>
                </a:cubicBezTo>
                <a:cubicBezTo>
                  <a:pt x="135" y="279"/>
                  <a:pt x="140" y="278"/>
                  <a:pt x="146" y="278"/>
                </a:cubicBezTo>
                <a:cubicBezTo>
                  <a:pt x="154" y="277"/>
                  <a:pt x="159" y="270"/>
                  <a:pt x="161" y="263"/>
                </a:cubicBezTo>
                <a:lnTo>
                  <a:pt x="166" y="239"/>
                </a:lnTo>
                <a:cubicBezTo>
                  <a:pt x="177" y="235"/>
                  <a:pt x="187" y="229"/>
                  <a:pt x="196" y="222"/>
                </a:cubicBezTo>
                <a:lnTo>
                  <a:pt x="219" y="229"/>
                </a:lnTo>
                <a:cubicBezTo>
                  <a:pt x="227" y="232"/>
                  <a:pt x="235" y="230"/>
                  <a:pt x="240" y="223"/>
                </a:cubicBezTo>
                <a:cubicBezTo>
                  <a:pt x="243" y="219"/>
                  <a:pt x="245" y="215"/>
                  <a:pt x="248" y="211"/>
                </a:cubicBezTo>
                <a:lnTo>
                  <a:pt x="250" y="207"/>
                </a:lnTo>
                <a:cubicBezTo>
                  <a:pt x="253" y="203"/>
                  <a:pt x="255" y="198"/>
                  <a:pt x="257" y="194"/>
                </a:cubicBezTo>
                <a:cubicBezTo>
                  <a:pt x="260" y="187"/>
                  <a:pt x="257" y="179"/>
                  <a:pt x="252" y="172"/>
                </a:cubicBezTo>
                <a:lnTo>
                  <a:pt x="233" y="156"/>
                </a:lnTo>
                <a:cubicBezTo>
                  <a:pt x="234" y="150"/>
                  <a:pt x="235" y="145"/>
                  <a:pt x="235" y="139"/>
                </a:cubicBezTo>
                <a:cubicBezTo>
                  <a:pt x="235" y="133"/>
                  <a:pt x="234" y="127"/>
                  <a:pt x="233" y="121"/>
                </a:cubicBezTo>
                <a:lnTo>
                  <a:pt x="252" y="105"/>
                </a:lnTo>
                <a:moveTo>
                  <a:pt x="89" y="139"/>
                </a:moveTo>
                <a:cubicBezTo>
                  <a:pt x="89" y="133"/>
                  <a:pt x="90" y="128"/>
                  <a:pt x="92" y="124"/>
                </a:cubicBezTo>
                <a:cubicBezTo>
                  <a:pt x="94" y="119"/>
                  <a:pt x="97" y="114"/>
                  <a:pt x="101" y="111"/>
                </a:cubicBezTo>
                <a:cubicBezTo>
                  <a:pt x="105" y="107"/>
                  <a:pt x="109" y="104"/>
                  <a:pt x="114" y="102"/>
                </a:cubicBezTo>
                <a:cubicBezTo>
                  <a:pt x="119" y="100"/>
                  <a:pt x="124" y="99"/>
                  <a:pt x="129" y="99"/>
                </a:cubicBezTo>
                <a:cubicBezTo>
                  <a:pt x="134" y="99"/>
                  <a:pt x="139" y="100"/>
                  <a:pt x="144" y="102"/>
                </a:cubicBezTo>
                <a:cubicBezTo>
                  <a:pt x="149" y="104"/>
                  <a:pt x="153" y="107"/>
                  <a:pt x="157" y="111"/>
                </a:cubicBezTo>
                <a:cubicBezTo>
                  <a:pt x="161" y="114"/>
                  <a:pt x="164" y="119"/>
                  <a:pt x="166" y="124"/>
                </a:cubicBezTo>
                <a:cubicBezTo>
                  <a:pt x="168" y="128"/>
                  <a:pt x="169" y="133"/>
                  <a:pt x="169" y="139"/>
                </a:cubicBezTo>
                <a:cubicBezTo>
                  <a:pt x="169" y="144"/>
                  <a:pt x="168" y="149"/>
                  <a:pt x="166" y="154"/>
                </a:cubicBezTo>
                <a:cubicBezTo>
                  <a:pt x="164" y="159"/>
                  <a:pt x="161" y="163"/>
                  <a:pt x="157" y="167"/>
                </a:cubicBezTo>
                <a:cubicBezTo>
                  <a:pt x="153" y="171"/>
                  <a:pt x="149" y="173"/>
                  <a:pt x="144" y="175"/>
                </a:cubicBezTo>
                <a:cubicBezTo>
                  <a:pt x="139" y="177"/>
                  <a:pt x="134" y="179"/>
                  <a:pt x="129" y="179"/>
                </a:cubicBezTo>
                <a:cubicBezTo>
                  <a:pt x="124" y="179"/>
                  <a:pt x="119" y="177"/>
                  <a:pt x="114" y="175"/>
                </a:cubicBezTo>
                <a:cubicBezTo>
                  <a:pt x="109" y="173"/>
                  <a:pt x="105" y="171"/>
                  <a:pt x="101" y="167"/>
                </a:cubicBezTo>
                <a:cubicBezTo>
                  <a:pt x="97" y="163"/>
                  <a:pt x="94" y="159"/>
                  <a:pt x="92" y="154"/>
                </a:cubicBezTo>
                <a:cubicBezTo>
                  <a:pt x="90" y="149"/>
                  <a:pt x="89" y="144"/>
                  <a:pt x="89" y="139"/>
                </a:cubicBezTo>
                <a:moveTo>
                  <a:pt x="414" y="408"/>
                </a:moveTo>
                <a:cubicBezTo>
                  <a:pt x="420" y="414"/>
                  <a:pt x="428" y="416"/>
                  <a:pt x="436" y="413"/>
                </a:cubicBezTo>
                <a:cubicBezTo>
                  <a:pt x="440" y="411"/>
                  <a:pt x="444" y="409"/>
                  <a:pt x="448" y="407"/>
                </a:cubicBezTo>
                <a:lnTo>
                  <a:pt x="453" y="404"/>
                </a:lnTo>
                <a:cubicBezTo>
                  <a:pt x="457" y="402"/>
                  <a:pt x="461" y="399"/>
                  <a:pt x="465" y="396"/>
                </a:cubicBezTo>
                <a:cubicBezTo>
                  <a:pt x="471" y="391"/>
                  <a:pt x="473" y="383"/>
                  <a:pt x="471" y="376"/>
                </a:cubicBezTo>
                <a:lnTo>
                  <a:pt x="463" y="352"/>
                </a:lnTo>
                <a:cubicBezTo>
                  <a:pt x="470" y="344"/>
                  <a:pt x="476" y="333"/>
                  <a:pt x="480" y="323"/>
                </a:cubicBezTo>
                <a:lnTo>
                  <a:pt x="505" y="317"/>
                </a:lnTo>
                <a:cubicBezTo>
                  <a:pt x="512" y="316"/>
                  <a:pt x="518" y="310"/>
                  <a:pt x="519" y="302"/>
                </a:cubicBezTo>
                <a:cubicBezTo>
                  <a:pt x="520" y="297"/>
                  <a:pt x="520" y="291"/>
                  <a:pt x="520" y="285"/>
                </a:cubicBezTo>
                <a:cubicBezTo>
                  <a:pt x="520" y="280"/>
                  <a:pt x="520" y="274"/>
                  <a:pt x="519" y="268"/>
                </a:cubicBezTo>
                <a:cubicBezTo>
                  <a:pt x="518" y="261"/>
                  <a:pt x="512" y="255"/>
                  <a:pt x="505" y="253"/>
                </a:cubicBezTo>
                <a:lnTo>
                  <a:pt x="480" y="248"/>
                </a:lnTo>
                <a:cubicBezTo>
                  <a:pt x="476" y="237"/>
                  <a:pt x="470" y="227"/>
                  <a:pt x="463" y="218"/>
                </a:cubicBezTo>
                <a:lnTo>
                  <a:pt x="471" y="195"/>
                </a:lnTo>
                <a:cubicBezTo>
                  <a:pt x="473" y="187"/>
                  <a:pt x="471" y="179"/>
                  <a:pt x="465" y="173"/>
                </a:cubicBezTo>
                <a:cubicBezTo>
                  <a:pt x="461" y="170"/>
                  <a:pt x="457" y="168"/>
                  <a:pt x="453" y="165"/>
                </a:cubicBezTo>
                <a:lnTo>
                  <a:pt x="449" y="163"/>
                </a:lnTo>
                <a:cubicBezTo>
                  <a:pt x="444" y="160"/>
                  <a:pt x="440" y="158"/>
                  <a:pt x="436" y="156"/>
                </a:cubicBezTo>
                <a:cubicBezTo>
                  <a:pt x="428" y="153"/>
                  <a:pt x="420" y="156"/>
                  <a:pt x="414" y="162"/>
                </a:cubicBezTo>
                <a:lnTo>
                  <a:pt x="398" y="181"/>
                </a:lnTo>
                <a:cubicBezTo>
                  <a:pt x="392" y="180"/>
                  <a:pt x="386" y="179"/>
                  <a:pt x="380" y="179"/>
                </a:cubicBezTo>
                <a:cubicBezTo>
                  <a:pt x="374" y="179"/>
                  <a:pt x="369" y="180"/>
                  <a:pt x="363" y="181"/>
                </a:cubicBezTo>
                <a:lnTo>
                  <a:pt x="347" y="162"/>
                </a:lnTo>
                <a:cubicBezTo>
                  <a:pt x="341" y="156"/>
                  <a:pt x="333" y="153"/>
                  <a:pt x="326" y="156"/>
                </a:cubicBezTo>
                <a:cubicBezTo>
                  <a:pt x="322" y="158"/>
                  <a:pt x="317" y="160"/>
                  <a:pt x="313" y="163"/>
                </a:cubicBezTo>
                <a:lnTo>
                  <a:pt x="309" y="165"/>
                </a:lnTo>
                <a:cubicBezTo>
                  <a:pt x="305" y="168"/>
                  <a:pt x="301" y="170"/>
                  <a:pt x="297" y="173"/>
                </a:cubicBezTo>
                <a:cubicBezTo>
                  <a:pt x="290" y="179"/>
                  <a:pt x="288" y="187"/>
                  <a:pt x="291" y="195"/>
                </a:cubicBezTo>
                <a:lnTo>
                  <a:pt x="299" y="218"/>
                </a:lnTo>
                <a:cubicBezTo>
                  <a:pt x="291" y="227"/>
                  <a:pt x="285" y="237"/>
                  <a:pt x="281" y="248"/>
                </a:cubicBezTo>
                <a:lnTo>
                  <a:pt x="257" y="253"/>
                </a:lnTo>
                <a:cubicBezTo>
                  <a:pt x="250" y="255"/>
                  <a:pt x="243" y="261"/>
                  <a:pt x="242" y="268"/>
                </a:cubicBezTo>
                <a:cubicBezTo>
                  <a:pt x="242" y="274"/>
                  <a:pt x="241" y="279"/>
                  <a:pt x="241" y="285"/>
                </a:cubicBezTo>
                <a:cubicBezTo>
                  <a:pt x="241" y="291"/>
                  <a:pt x="242" y="296"/>
                  <a:pt x="242" y="302"/>
                </a:cubicBezTo>
                <a:cubicBezTo>
                  <a:pt x="243" y="310"/>
                  <a:pt x="250" y="316"/>
                  <a:pt x="257" y="317"/>
                </a:cubicBezTo>
                <a:lnTo>
                  <a:pt x="281" y="322"/>
                </a:lnTo>
                <a:cubicBezTo>
                  <a:pt x="285" y="333"/>
                  <a:pt x="291" y="343"/>
                  <a:pt x="299" y="352"/>
                </a:cubicBezTo>
                <a:lnTo>
                  <a:pt x="291" y="376"/>
                </a:lnTo>
                <a:cubicBezTo>
                  <a:pt x="288" y="383"/>
                  <a:pt x="290" y="391"/>
                  <a:pt x="297" y="396"/>
                </a:cubicBezTo>
                <a:cubicBezTo>
                  <a:pt x="301" y="399"/>
                  <a:pt x="305" y="402"/>
                  <a:pt x="309" y="404"/>
                </a:cubicBezTo>
                <a:lnTo>
                  <a:pt x="313" y="407"/>
                </a:lnTo>
                <a:cubicBezTo>
                  <a:pt x="317" y="409"/>
                  <a:pt x="322" y="411"/>
                  <a:pt x="326" y="413"/>
                </a:cubicBezTo>
                <a:cubicBezTo>
                  <a:pt x="333" y="416"/>
                  <a:pt x="341" y="414"/>
                  <a:pt x="347" y="408"/>
                </a:cubicBezTo>
                <a:lnTo>
                  <a:pt x="363" y="390"/>
                </a:lnTo>
                <a:cubicBezTo>
                  <a:pt x="369" y="390"/>
                  <a:pt x="375" y="391"/>
                  <a:pt x="380" y="391"/>
                </a:cubicBezTo>
                <a:cubicBezTo>
                  <a:pt x="386" y="391"/>
                  <a:pt x="392" y="390"/>
                  <a:pt x="398" y="390"/>
                </a:cubicBezTo>
                <a:lnTo>
                  <a:pt x="414" y="408"/>
                </a:lnTo>
                <a:moveTo>
                  <a:pt x="380" y="246"/>
                </a:moveTo>
                <a:cubicBezTo>
                  <a:pt x="386" y="246"/>
                  <a:pt x="391" y="247"/>
                  <a:pt x="396" y="249"/>
                </a:cubicBezTo>
                <a:cubicBezTo>
                  <a:pt x="400" y="251"/>
                  <a:pt x="405" y="253"/>
                  <a:pt x="408" y="257"/>
                </a:cubicBezTo>
                <a:cubicBezTo>
                  <a:pt x="412" y="261"/>
                  <a:pt x="415" y="265"/>
                  <a:pt x="417" y="270"/>
                </a:cubicBezTo>
                <a:cubicBezTo>
                  <a:pt x="420" y="275"/>
                  <a:pt x="421" y="280"/>
                  <a:pt x="421" y="285"/>
                </a:cubicBezTo>
                <a:cubicBezTo>
                  <a:pt x="421" y="291"/>
                  <a:pt x="420" y="296"/>
                  <a:pt x="417" y="300"/>
                </a:cubicBezTo>
                <a:cubicBezTo>
                  <a:pt x="415" y="305"/>
                  <a:pt x="412" y="310"/>
                  <a:pt x="408" y="313"/>
                </a:cubicBezTo>
                <a:cubicBezTo>
                  <a:pt x="405" y="317"/>
                  <a:pt x="400" y="320"/>
                  <a:pt x="396" y="322"/>
                </a:cubicBezTo>
                <a:cubicBezTo>
                  <a:pt x="391" y="324"/>
                  <a:pt x="386" y="325"/>
                  <a:pt x="380" y="325"/>
                </a:cubicBezTo>
                <a:cubicBezTo>
                  <a:pt x="375" y="325"/>
                  <a:pt x="370" y="324"/>
                  <a:pt x="365" y="322"/>
                </a:cubicBezTo>
                <a:cubicBezTo>
                  <a:pt x="360" y="320"/>
                  <a:pt x="356" y="317"/>
                  <a:pt x="352" y="313"/>
                </a:cubicBezTo>
                <a:cubicBezTo>
                  <a:pt x="349" y="310"/>
                  <a:pt x="346" y="305"/>
                  <a:pt x="344" y="300"/>
                </a:cubicBezTo>
                <a:cubicBezTo>
                  <a:pt x="342" y="296"/>
                  <a:pt x="341" y="291"/>
                  <a:pt x="341" y="285"/>
                </a:cubicBezTo>
                <a:cubicBezTo>
                  <a:pt x="341" y="280"/>
                  <a:pt x="342" y="275"/>
                  <a:pt x="344" y="270"/>
                </a:cubicBezTo>
                <a:cubicBezTo>
                  <a:pt x="346" y="265"/>
                  <a:pt x="349" y="261"/>
                  <a:pt x="352" y="257"/>
                </a:cubicBezTo>
                <a:cubicBezTo>
                  <a:pt x="356" y="253"/>
                  <a:pt x="360" y="251"/>
                  <a:pt x="365" y="249"/>
                </a:cubicBezTo>
                <a:cubicBezTo>
                  <a:pt x="370" y="247"/>
                  <a:pt x="375" y="246"/>
                  <a:pt x="380" y="246"/>
                </a:cubicBez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6" name="任意多边形 65"/>
          <p:cNvSpPr/>
          <p:nvPr/>
        </p:nvSpPr>
        <p:spPr>
          <a:xfrm>
            <a:off x="335040" y="1556115"/>
            <a:ext cx="76680" cy="4820040"/>
          </a:xfrm>
          <a:custGeom>
            <a:avLst/>
            <a:gdLst/>
            <a:ahLst/>
            <a:cxnLst/>
            <a:rect l="0" t="0" r="r" b="b"/>
            <a:pathLst>
              <a:path w="213" h="13389">
                <a:moveTo>
                  <a:pt x="0" y="0"/>
                </a:moveTo>
                <a:lnTo>
                  <a:pt x="213" y="0"/>
                </a:lnTo>
                <a:lnTo>
                  <a:pt x="213" y="13389"/>
                </a:lnTo>
                <a:lnTo>
                  <a:pt x="0" y="13389"/>
                </a:lnTo>
                <a:lnTo>
                  <a:pt x="0" y="0"/>
                </a:lnTo>
                <a:close/>
              </a:path>
            </a:pathLst>
          </a:custGeom>
          <a:solidFill>
            <a:srgbClr val="A8BBE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8" name="任意多边形 67"/>
          <p:cNvSpPr/>
          <p:nvPr/>
        </p:nvSpPr>
        <p:spPr>
          <a:xfrm>
            <a:off x="622935" y="3772535"/>
            <a:ext cx="183515" cy="271780"/>
          </a:xfrm>
          <a:custGeom>
            <a:avLst/>
            <a:gdLst/>
            <a:ahLst/>
            <a:cxnLst/>
            <a:rect l="0" t="0" r="r" b="b"/>
            <a:pathLst>
              <a:path w="319" h="424">
                <a:moveTo>
                  <a:pt x="264" y="37"/>
                </a:moveTo>
                <a:cubicBezTo>
                  <a:pt x="269" y="26"/>
                  <a:pt x="265" y="13"/>
                  <a:pt x="255" y="5"/>
                </a:cubicBezTo>
                <a:cubicBezTo>
                  <a:pt x="245" y="-2"/>
                  <a:pt x="231" y="-1"/>
                  <a:pt x="222" y="7"/>
                </a:cubicBezTo>
                <a:lnTo>
                  <a:pt x="9" y="192"/>
                </a:lnTo>
                <a:cubicBezTo>
                  <a:pt x="1" y="199"/>
                  <a:pt x="-2" y="211"/>
                  <a:pt x="2" y="221"/>
                </a:cubicBezTo>
                <a:cubicBezTo>
                  <a:pt x="6" y="231"/>
                  <a:pt x="16" y="238"/>
                  <a:pt x="27" y="238"/>
                </a:cubicBezTo>
                <a:lnTo>
                  <a:pt x="120" y="238"/>
                </a:lnTo>
                <a:lnTo>
                  <a:pt x="56" y="388"/>
                </a:lnTo>
                <a:cubicBezTo>
                  <a:pt x="51" y="399"/>
                  <a:pt x="54" y="412"/>
                  <a:pt x="64" y="419"/>
                </a:cubicBezTo>
                <a:cubicBezTo>
                  <a:pt x="74" y="427"/>
                  <a:pt x="88" y="426"/>
                  <a:pt x="97" y="418"/>
                </a:cubicBezTo>
                <a:lnTo>
                  <a:pt x="310" y="232"/>
                </a:lnTo>
                <a:cubicBezTo>
                  <a:pt x="318" y="225"/>
                  <a:pt x="321" y="213"/>
                  <a:pt x="317" y="203"/>
                </a:cubicBezTo>
                <a:cubicBezTo>
                  <a:pt x="313" y="192"/>
                  <a:pt x="304" y="185"/>
                  <a:pt x="292" y="185"/>
                </a:cubicBezTo>
                <a:lnTo>
                  <a:pt x="200" y="185"/>
                </a:lnTo>
                <a:lnTo>
                  <a:pt x="264" y="37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695145" y="1197245"/>
            <a:ext cx="1143000" cy="2768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非功能需求</a:t>
            </a:r>
            <a:endParaRPr lang="en-US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0" name="任意多边形 69"/>
          <p:cNvSpPr/>
          <p:nvPr/>
        </p:nvSpPr>
        <p:spPr>
          <a:xfrm>
            <a:off x="595630" y="1772920"/>
            <a:ext cx="282575" cy="178435"/>
          </a:xfrm>
          <a:custGeom>
            <a:avLst/>
            <a:gdLst/>
            <a:ahLst/>
            <a:cxnLst/>
            <a:rect l="0" t="0" r="r" b="b"/>
            <a:pathLst>
              <a:path w="477" h="266">
                <a:moveTo>
                  <a:pt x="385" y="53"/>
                </a:moveTo>
                <a:cubicBezTo>
                  <a:pt x="392" y="53"/>
                  <a:pt x="398" y="59"/>
                  <a:pt x="398" y="67"/>
                </a:cubicBezTo>
                <a:lnTo>
                  <a:pt x="398" y="200"/>
                </a:lnTo>
                <a:cubicBezTo>
                  <a:pt x="398" y="207"/>
                  <a:pt x="392" y="213"/>
                  <a:pt x="385" y="213"/>
                </a:cubicBezTo>
                <a:lnTo>
                  <a:pt x="66" y="213"/>
                </a:lnTo>
                <a:cubicBezTo>
                  <a:pt x="59" y="213"/>
                  <a:pt x="53" y="207"/>
                  <a:pt x="53" y="200"/>
                </a:cubicBezTo>
                <a:lnTo>
                  <a:pt x="53" y="67"/>
                </a:lnTo>
                <a:cubicBezTo>
                  <a:pt x="53" y="59"/>
                  <a:pt x="59" y="53"/>
                  <a:pt x="66" y="53"/>
                </a:cubicBezTo>
                <a:lnTo>
                  <a:pt x="385" y="53"/>
                </a:lnTo>
                <a:moveTo>
                  <a:pt x="66" y="0"/>
                </a:moveTo>
                <a:cubicBezTo>
                  <a:pt x="30" y="0"/>
                  <a:pt x="0" y="30"/>
                  <a:pt x="0" y="67"/>
                </a:cubicBezTo>
                <a:lnTo>
                  <a:pt x="0" y="200"/>
                </a:lnTo>
                <a:cubicBezTo>
                  <a:pt x="0" y="236"/>
                  <a:pt x="30" y="266"/>
                  <a:pt x="66" y="266"/>
                </a:cubicBezTo>
                <a:lnTo>
                  <a:pt x="385" y="266"/>
                </a:lnTo>
                <a:cubicBezTo>
                  <a:pt x="421" y="266"/>
                  <a:pt x="451" y="236"/>
                  <a:pt x="451" y="200"/>
                </a:cubicBezTo>
                <a:lnTo>
                  <a:pt x="451" y="187"/>
                </a:lnTo>
                <a:cubicBezTo>
                  <a:pt x="465" y="187"/>
                  <a:pt x="477" y="175"/>
                  <a:pt x="477" y="159"/>
                </a:cubicBezTo>
                <a:lnTo>
                  <a:pt x="477" y="106"/>
                </a:lnTo>
                <a:cubicBezTo>
                  <a:pt x="477" y="92"/>
                  <a:pt x="465" y="80"/>
                  <a:pt x="451" y="80"/>
                </a:cubicBezTo>
                <a:lnTo>
                  <a:pt x="451" y="67"/>
                </a:lnTo>
                <a:cubicBezTo>
                  <a:pt x="451" y="30"/>
                  <a:pt x="421" y="0"/>
                  <a:pt x="385" y="0"/>
                </a:cubicBezTo>
                <a:lnTo>
                  <a:pt x="66" y="0"/>
                </a:lnTo>
                <a:moveTo>
                  <a:pt x="371" y="80"/>
                </a:moveTo>
                <a:lnTo>
                  <a:pt x="79" y="80"/>
                </a:lnTo>
                <a:lnTo>
                  <a:pt x="79" y="187"/>
                </a:lnTo>
                <a:lnTo>
                  <a:pt x="371" y="187"/>
                </a:lnTo>
                <a:lnTo>
                  <a:pt x="371" y="8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1062205" y="1721200"/>
            <a:ext cx="3676015" cy="141541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 algn="l"/>
            <a:r>
              <a:rPr lang="zh-CN" sz="20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性能需求</a:t>
            </a:r>
            <a:endParaRPr lang="zh-CN" sz="2000" b="0" i="0" u="none" strike="noStrike">
              <a:solidFill>
                <a:srgbClr val="1E293B"/>
              </a:solidFill>
              <a:effectLst/>
              <a:uFillTx/>
              <a:latin typeface="Noto Sans SC" panose="020B0200000000000000" charset="-122"/>
              <a:ea typeface="Noto Sans SC" panose="020B0200000000000000" charset="-122"/>
            </a:endParaRPr>
          </a:p>
          <a:p>
            <a:pPr indent="457200" algn="l"/>
            <a:r>
              <a:rPr lang="zh-CN" altLang="en-US" sz="20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平衡控制环路周期</a:t>
            </a:r>
            <a:r>
              <a:rPr lang="en-US" altLang="zh-CN" sz="20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 ≤ 5ms</a:t>
            </a:r>
            <a:endParaRPr lang="en-US" altLang="zh-CN" sz="2000" b="0" i="0" u="none" strike="noStrike">
              <a:solidFill>
                <a:srgbClr val="1E293B"/>
              </a:solidFill>
              <a:effectLst/>
              <a:uFillTx/>
              <a:latin typeface="Noto Sans SC" panose="020B0200000000000000" charset="-122"/>
              <a:ea typeface="Noto Sans SC" panose="020B0200000000000000" charset="-122"/>
            </a:endParaRPr>
          </a:p>
          <a:p>
            <a:pPr indent="457200" algn="l"/>
            <a:r>
              <a:rPr lang="zh-CN" altLang="en-US" sz="20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最大负重</a:t>
            </a:r>
            <a:r>
              <a:rPr lang="en-US" altLang="zh-CN" sz="20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4kg</a:t>
            </a:r>
            <a:r>
              <a:rPr lang="zh-CN" altLang="en-US" sz="20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条件下稳定运行</a:t>
            </a:r>
            <a:endParaRPr lang="zh-CN" altLang="en-US" sz="2000" b="0" i="0" u="none" strike="noStrike">
              <a:solidFill>
                <a:srgbClr val="1E293B"/>
              </a:solidFill>
              <a:effectLst/>
              <a:uFillTx/>
              <a:latin typeface="Noto Sans SC" panose="020B0200000000000000" charset="-122"/>
              <a:ea typeface="Noto Sans SC" panose="020B0200000000000000" charset="-122"/>
            </a:endParaRPr>
          </a:p>
          <a:p>
            <a:pPr indent="457200" algn="l"/>
            <a:endParaRPr lang="zh-CN" sz="2000" b="0" i="0" u="none" strike="noStrike">
              <a:solidFill>
                <a:srgbClr val="1E293B"/>
              </a:solidFill>
              <a:effectLst/>
              <a:uFillTx/>
              <a:latin typeface="Noto Sans SC" panose="020B0200000000000000" charset="-122"/>
              <a:ea typeface="Noto Sans SC" panose="020B0200000000000000" charset="-122"/>
            </a:endParaRPr>
          </a:p>
          <a:p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2" name="任意多边形 71"/>
          <p:cNvSpPr/>
          <p:nvPr/>
        </p:nvSpPr>
        <p:spPr>
          <a:xfrm>
            <a:off x="617220" y="2847340"/>
            <a:ext cx="240665" cy="289560"/>
          </a:xfrm>
          <a:custGeom>
            <a:avLst/>
            <a:gdLst/>
            <a:ahLst/>
            <a:cxnLst/>
            <a:rect l="0" t="0" r="r" b="b"/>
            <a:pathLst>
              <a:path w="398" h="422">
                <a:moveTo>
                  <a:pt x="199" y="0"/>
                </a:moveTo>
                <a:cubicBezTo>
                  <a:pt x="202" y="0"/>
                  <a:pt x="206" y="1"/>
                  <a:pt x="210" y="2"/>
                </a:cubicBezTo>
                <a:lnTo>
                  <a:pt x="366" y="69"/>
                </a:lnTo>
                <a:cubicBezTo>
                  <a:pt x="385" y="76"/>
                  <a:pt x="398" y="94"/>
                  <a:pt x="398" y="116"/>
                </a:cubicBezTo>
                <a:cubicBezTo>
                  <a:pt x="398" y="199"/>
                  <a:pt x="364" y="349"/>
                  <a:pt x="220" y="417"/>
                </a:cubicBezTo>
                <a:cubicBezTo>
                  <a:pt x="207" y="424"/>
                  <a:pt x="191" y="424"/>
                  <a:pt x="177" y="417"/>
                </a:cubicBezTo>
                <a:cubicBezTo>
                  <a:pt x="34" y="349"/>
                  <a:pt x="1" y="199"/>
                  <a:pt x="0" y="116"/>
                </a:cubicBezTo>
                <a:cubicBezTo>
                  <a:pt x="0" y="94"/>
                  <a:pt x="14" y="76"/>
                  <a:pt x="32" y="69"/>
                </a:cubicBezTo>
                <a:lnTo>
                  <a:pt x="188" y="2"/>
                </a:lnTo>
                <a:cubicBezTo>
                  <a:pt x="191" y="1"/>
                  <a:pt x="195" y="0"/>
                  <a:pt x="199" y="0"/>
                </a:cubicBezTo>
                <a:moveTo>
                  <a:pt x="199" y="55"/>
                </a:moveTo>
                <a:lnTo>
                  <a:pt x="199" y="369"/>
                </a:lnTo>
                <a:cubicBezTo>
                  <a:pt x="314" y="314"/>
                  <a:pt x="344" y="191"/>
                  <a:pt x="345" y="117"/>
                </a:cubicBezTo>
                <a:lnTo>
                  <a:pt x="199" y="55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1071155" y="3736995"/>
            <a:ext cx="3937635" cy="61531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20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实时性：控制指令响应时间</a:t>
            </a:r>
            <a:r>
              <a:rPr lang="en-US" altLang="zh-CN" sz="20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≤10</a:t>
            </a:r>
            <a:r>
              <a:rPr lang="en-US" altLang="zh-CN" sz="20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ms</a:t>
            </a:r>
            <a:endParaRPr lang="en-US" altLang="zh-CN" sz="2000" b="0" i="0" u="none" strike="noStrike">
              <a:solidFill>
                <a:srgbClr val="1E293B"/>
              </a:solidFill>
              <a:effectLst/>
              <a:uFillTx/>
              <a:latin typeface="Noto Sans SC" panose="020B0200000000000000" charset="-122"/>
              <a:ea typeface="Noto Sans SC" panose="020B0200000000000000" charset="-122"/>
            </a:endParaRPr>
          </a:p>
          <a:p>
            <a:endParaRPr lang="en-US" altLang="zh-CN" sz="2000" b="0" i="0" u="none" strike="noStrike">
              <a:solidFill>
                <a:srgbClr val="1E293B"/>
              </a:solidFill>
              <a:effectLst/>
              <a:uFillTx/>
              <a:latin typeface="Noto Sans SC" panose="020B0200000000000000" charset="-122"/>
              <a:ea typeface="Noto Sans SC" panose="020B0200000000000000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1064260" y="2853055"/>
            <a:ext cx="5132070" cy="3448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p>
            <a:pPr algn="l"/>
            <a:r>
              <a:rPr lang="zh-CN" sz="20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可靠性：</a:t>
            </a:r>
            <a:r>
              <a:rPr lang="zh-CN" altLang="en-US" sz="20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系统在意外扰动（如轻微碰撞）后，</a:t>
            </a:r>
            <a:endParaRPr lang="zh-CN" altLang="en-US" sz="2000" b="0" i="0" u="none" strike="noStrike">
              <a:solidFill>
                <a:srgbClr val="1E293B"/>
              </a:solidFill>
              <a:effectLst/>
              <a:uFillTx/>
              <a:latin typeface="Noto Sans SC" panose="020B0200000000000000" charset="-122"/>
              <a:ea typeface="Noto Sans SC" panose="020B0200000000000000" charset="-122"/>
            </a:endParaRPr>
          </a:p>
          <a:p>
            <a:pPr algn="l"/>
            <a:r>
              <a:rPr lang="zh-CN" altLang="en-US" sz="20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应在</a:t>
            </a:r>
            <a:r>
              <a:rPr lang="en-US" altLang="zh-CN" sz="20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2</a:t>
            </a:r>
            <a:r>
              <a:rPr lang="zh-CN" altLang="en-US" sz="20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秒内恢复平衡</a:t>
            </a:r>
            <a:endParaRPr lang="zh-CN" altLang="en-US" sz="2000" b="0" i="0" u="none" strike="noStrike">
              <a:solidFill>
                <a:srgbClr val="1E293B"/>
              </a:solidFill>
              <a:effectLst/>
              <a:uFillTx/>
              <a:latin typeface="Noto Sans SC" panose="020B0200000000000000" charset="-122"/>
              <a:ea typeface="Noto Sans SC" panose="020B02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43940" y="4618990"/>
            <a:ext cx="50742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00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可维护性：模块化设计，</a:t>
            </a:r>
            <a:r>
              <a:rPr lang="zh-CN" altLang="en-US" sz="20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易于参数调试和功能扩展</a:t>
            </a:r>
            <a:endParaRPr lang="zh-CN" altLang="en-US" sz="2000" b="0" i="0" u="none" strike="noStrike">
              <a:solidFill>
                <a:srgbClr val="1E293B"/>
              </a:solidFill>
              <a:effectLst/>
              <a:uFillTx/>
              <a:latin typeface="Noto Sans SC" panose="020B0200000000000000" charset="-122"/>
              <a:ea typeface="Noto Sans SC" panose="020B0200000000000000" charset="-122"/>
            </a:endParaRPr>
          </a:p>
          <a:p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任意多边形 74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6" name="任意多边形 75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7" name="任意多边形 76"/>
          <p:cNvSpPr/>
          <p:nvPr/>
        </p:nvSpPr>
        <p:spPr>
          <a:xfrm>
            <a:off x="0" y="4571640"/>
            <a:ext cx="2286000" cy="2286360"/>
          </a:xfrm>
          <a:custGeom>
            <a:avLst/>
            <a:gdLst/>
            <a:ahLst/>
            <a:cxnLst/>
            <a:rect l="0" t="0" r="r" b="b"/>
            <a:pathLst>
              <a:path w="6350" h="6351">
                <a:moveTo>
                  <a:pt x="6350" y="4235"/>
                </a:moveTo>
                <a:cubicBezTo>
                  <a:pt x="6350" y="4304"/>
                  <a:pt x="6349" y="4373"/>
                  <a:pt x="6345" y="4443"/>
                </a:cubicBezTo>
                <a:cubicBezTo>
                  <a:pt x="6342" y="4512"/>
                  <a:pt x="6337" y="4581"/>
                  <a:pt x="6330" y="4650"/>
                </a:cubicBezTo>
                <a:cubicBezTo>
                  <a:pt x="6323" y="4719"/>
                  <a:pt x="6315" y="4787"/>
                  <a:pt x="6305" y="4856"/>
                </a:cubicBezTo>
                <a:cubicBezTo>
                  <a:pt x="6295" y="4925"/>
                  <a:pt x="6283" y="4993"/>
                  <a:pt x="6269" y="5061"/>
                </a:cubicBezTo>
                <a:cubicBezTo>
                  <a:pt x="6256" y="5129"/>
                  <a:pt x="6240" y="5196"/>
                  <a:pt x="6224" y="5263"/>
                </a:cubicBezTo>
                <a:cubicBezTo>
                  <a:pt x="6207" y="5331"/>
                  <a:pt x="6188" y="5397"/>
                  <a:pt x="6168" y="5464"/>
                </a:cubicBezTo>
                <a:cubicBezTo>
                  <a:pt x="6148" y="5530"/>
                  <a:pt x="6126" y="5596"/>
                  <a:pt x="6103" y="5661"/>
                </a:cubicBezTo>
                <a:cubicBezTo>
                  <a:pt x="6080" y="5726"/>
                  <a:pt x="6055" y="5791"/>
                  <a:pt x="6028" y="5855"/>
                </a:cubicBezTo>
                <a:cubicBezTo>
                  <a:pt x="6002" y="5919"/>
                  <a:pt x="5974" y="5982"/>
                  <a:pt x="5944" y="6045"/>
                </a:cubicBezTo>
                <a:cubicBezTo>
                  <a:pt x="5914" y="6107"/>
                  <a:pt x="5883" y="6169"/>
                  <a:pt x="5851" y="6230"/>
                </a:cubicBezTo>
                <a:cubicBezTo>
                  <a:pt x="5829" y="6271"/>
                  <a:pt x="5806" y="6312"/>
                  <a:pt x="5783" y="6351"/>
                </a:cubicBezTo>
                <a:lnTo>
                  <a:pt x="0" y="6351"/>
                </a:lnTo>
                <a:lnTo>
                  <a:pt x="0" y="568"/>
                </a:lnTo>
                <a:cubicBezTo>
                  <a:pt x="39" y="545"/>
                  <a:pt x="80" y="522"/>
                  <a:pt x="121" y="500"/>
                </a:cubicBezTo>
                <a:cubicBezTo>
                  <a:pt x="182" y="468"/>
                  <a:pt x="244" y="437"/>
                  <a:pt x="306" y="407"/>
                </a:cubicBezTo>
                <a:cubicBezTo>
                  <a:pt x="369" y="377"/>
                  <a:pt x="432" y="349"/>
                  <a:pt x="496" y="323"/>
                </a:cubicBezTo>
                <a:cubicBezTo>
                  <a:pt x="560" y="296"/>
                  <a:pt x="625" y="271"/>
                  <a:pt x="690" y="248"/>
                </a:cubicBezTo>
                <a:cubicBezTo>
                  <a:pt x="755" y="225"/>
                  <a:pt x="821" y="203"/>
                  <a:pt x="887" y="183"/>
                </a:cubicBezTo>
                <a:cubicBezTo>
                  <a:pt x="954" y="163"/>
                  <a:pt x="1020" y="144"/>
                  <a:pt x="1088" y="127"/>
                </a:cubicBezTo>
                <a:cubicBezTo>
                  <a:pt x="1155" y="111"/>
                  <a:pt x="1222" y="95"/>
                  <a:pt x="1290" y="82"/>
                </a:cubicBezTo>
                <a:cubicBezTo>
                  <a:pt x="1358" y="68"/>
                  <a:pt x="1426" y="56"/>
                  <a:pt x="1495" y="46"/>
                </a:cubicBezTo>
                <a:cubicBezTo>
                  <a:pt x="1564" y="36"/>
                  <a:pt x="1632" y="28"/>
                  <a:pt x="1701" y="21"/>
                </a:cubicBezTo>
                <a:cubicBezTo>
                  <a:pt x="1770" y="14"/>
                  <a:pt x="1839" y="9"/>
                  <a:pt x="1908" y="6"/>
                </a:cubicBezTo>
                <a:cubicBezTo>
                  <a:pt x="1978" y="2"/>
                  <a:pt x="2047" y="0"/>
                  <a:pt x="2116" y="0"/>
                </a:cubicBezTo>
                <a:cubicBezTo>
                  <a:pt x="2185" y="0"/>
                  <a:pt x="2255" y="2"/>
                  <a:pt x="2324" y="6"/>
                </a:cubicBezTo>
                <a:cubicBezTo>
                  <a:pt x="2393" y="9"/>
                  <a:pt x="2462" y="14"/>
                  <a:pt x="2531" y="21"/>
                </a:cubicBezTo>
                <a:cubicBezTo>
                  <a:pt x="2600" y="28"/>
                  <a:pt x="2669" y="36"/>
                  <a:pt x="2737" y="46"/>
                </a:cubicBezTo>
                <a:cubicBezTo>
                  <a:pt x="2806" y="56"/>
                  <a:pt x="2874" y="68"/>
                  <a:pt x="2942" y="82"/>
                </a:cubicBezTo>
                <a:cubicBezTo>
                  <a:pt x="3010" y="95"/>
                  <a:pt x="3078" y="111"/>
                  <a:pt x="3145" y="127"/>
                </a:cubicBezTo>
                <a:cubicBezTo>
                  <a:pt x="3213" y="144"/>
                  <a:pt x="3280" y="163"/>
                  <a:pt x="3346" y="183"/>
                </a:cubicBezTo>
                <a:cubicBezTo>
                  <a:pt x="3412" y="203"/>
                  <a:pt x="3478" y="225"/>
                  <a:pt x="3543" y="248"/>
                </a:cubicBezTo>
                <a:cubicBezTo>
                  <a:pt x="3609" y="271"/>
                  <a:pt x="3673" y="296"/>
                  <a:pt x="3737" y="323"/>
                </a:cubicBezTo>
                <a:cubicBezTo>
                  <a:pt x="3801" y="349"/>
                  <a:pt x="3865" y="377"/>
                  <a:pt x="3927" y="407"/>
                </a:cubicBezTo>
                <a:cubicBezTo>
                  <a:pt x="3990" y="437"/>
                  <a:pt x="4052" y="468"/>
                  <a:pt x="4113" y="500"/>
                </a:cubicBezTo>
                <a:cubicBezTo>
                  <a:pt x="4174" y="533"/>
                  <a:pt x="4234" y="567"/>
                  <a:pt x="4294" y="603"/>
                </a:cubicBezTo>
                <a:cubicBezTo>
                  <a:pt x="4353" y="638"/>
                  <a:pt x="4411" y="675"/>
                  <a:pt x="4469" y="714"/>
                </a:cubicBezTo>
                <a:cubicBezTo>
                  <a:pt x="4527" y="752"/>
                  <a:pt x="4583" y="792"/>
                  <a:pt x="4639" y="834"/>
                </a:cubicBezTo>
                <a:cubicBezTo>
                  <a:pt x="4695" y="875"/>
                  <a:pt x="4749" y="917"/>
                  <a:pt x="4803" y="961"/>
                </a:cubicBezTo>
                <a:cubicBezTo>
                  <a:pt x="4856" y="1005"/>
                  <a:pt x="4909" y="1051"/>
                  <a:pt x="4960" y="1097"/>
                </a:cubicBezTo>
                <a:cubicBezTo>
                  <a:pt x="5011" y="1144"/>
                  <a:pt x="5062" y="1191"/>
                  <a:pt x="5111" y="1240"/>
                </a:cubicBezTo>
                <a:cubicBezTo>
                  <a:pt x="5160" y="1289"/>
                  <a:pt x="5207" y="1340"/>
                  <a:pt x="5254" y="1391"/>
                </a:cubicBezTo>
                <a:cubicBezTo>
                  <a:pt x="5300" y="1442"/>
                  <a:pt x="5346" y="1495"/>
                  <a:pt x="5390" y="1548"/>
                </a:cubicBezTo>
                <a:cubicBezTo>
                  <a:pt x="5434" y="1602"/>
                  <a:pt x="5476" y="1656"/>
                  <a:pt x="5517" y="1712"/>
                </a:cubicBezTo>
                <a:cubicBezTo>
                  <a:pt x="5559" y="1768"/>
                  <a:pt x="5599" y="1824"/>
                  <a:pt x="5637" y="1882"/>
                </a:cubicBezTo>
                <a:cubicBezTo>
                  <a:pt x="5676" y="1940"/>
                  <a:pt x="5713" y="1998"/>
                  <a:pt x="5748" y="2057"/>
                </a:cubicBezTo>
                <a:cubicBezTo>
                  <a:pt x="5784" y="2117"/>
                  <a:pt x="5818" y="2177"/>
                  <a:pt x="5851" y="2238"/>
                </a:cubicBezTo>
                <a:cubicBezTo>
                  <a:pt x="5883" y="2299"/>
                  <a:pt x="5914" y="2361"/>
                  <a:pt x="5944" y="2424"/>
                </a:cubicBezTo>
                <a:cubicBezTo>
                  <a:pt x="5974" y="2486"/>
                  <a:pt x="6002" y="2550"/>
                  <a:pt x="6028" y="2614"/>
                </a:cubicBezTo>
                <a:cubicBezTo>
                  <a:pt x="6055" y="2678"/>
                  <a:pt x="6080" y="2742"/>
                  <a:pt x="6103" y="2808"/>
                </a:cubicBezTo>
                <a:cubicBezTo>
                  <a:pt x="6126" y="2873"/>
                  <a:pt x="6148" y="2939"/>
                  <a:pt x="6168" y="3005"/>
                </a:cubicBezTo>
                <a:cubicBezTo>
                  <a:pt x="6188" y="3071"/>
                  <a:pt x="6207" y="3138"/>
                  <a:pt x="6224" y="3206"/>
                </a:cubicBezTo>
                <a:cubicBezTo>
                  <a:pt x="6240" y="3273"/>
                  <a:pt x="6256" y="3341"/>
                  <a:pt x="6269" y="3409"/>
                </a:cubicBezTo>
                <a:cubicBezTo>
                  <a:pt x="6283" y="3477"/>
                  <a:pt x="6295" y="3545"/>
                  <a:pt x="6305" y="3614"/>
                </a:cubicBezTo>
                <a:cubicBezTo>
                  <a:pt x="6315" y="3682"/>
                  <a:pt x="6323" y="3751"/>
                  <a:pt x="6330" y="3820"/>
                </a:cubicBezTo>
                <a:cubicBezTo>
                  <a:pt x="6337" y="3889"/>
                  <a:pt x="6342" y="3958"/>
                  <a:pt x="6345" y="4027"/>
                </a:cubicBezTo>
                <a:cubicBezTo>
                  <a:pt x="6349" y="4096"/>
                  <a:pt x="6350" y="4166"/>
                  <a:pt x="6350" y="4235"/>
                </a:cubicBezTo>
                <a:close/>
              </a:path>
            </a:pathLst>
          </a:custGeom>
          <a:solidFill>
            <a:srgbClr val="EDEFF2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8" name="任意多边形 77"/>
          <p:cNvSpPr/>
          <p:nvPr/>
        </p:nvSpPr>
        <p:spPr>
          <a:xfrm>
            <a:off x="9448560" y="0"/>
            <a:ext cx="2743560" cy="2743200"/>
          </a:xfrm>
          <a:custGeom>
            <a:avLst/>
            <a:gdLst/>
            <a:ahLst/>
            <a:cxnLst/>
            <a:rect l="0" t="0" r="r" b="b"/>
            <a:pathLst>
              <a:path w="7621" h="7620">
                <a:moveTo>
                  <a:pt x="7621" y="6940"/>
                </a:moveTo>
                <a:cubicBezTo>
                  <a:pt x="7573" y="6968"/>
                  <a:pt x="7525" y="6995"/>
                  <a:pt x="7476" y="7021"/>
                </a:cubicBezTo>
                <a:cubicBezTo>
                  <a:pt x="7403" y="7060"/>
                  <a:pt x="7328" y="7097"/>
                  <a:pt x="7253" y="7133"/>
                </a:cubicBezTo>
                <a:cubicBezTo>
                  <a:pt x="7178" y="7168"/>
                  <a:pt x="7102" y="7202"/>
                  <a:pt x="7025" y="7234"/>
                </a:cubicBezTo>
                <a:cubicBezTo>
                  <a:pt x="6948" y="7266"/>
                  <a:pt x="6871" y="7296"/>
                  <a:pt x="6793" y="7324"/>
                </a:cubicBezTo>
                <a:cubicBezTo>
                  <a:pt x="6714" y="7352"/>
                  <a:pt x="6635" y="7378"/>
                  <a:pt x="6556" y="7402"/>
                </a:cubicBezTo>
                <a:cubicBezTo>
                  <a:pt x="6476" y="7426"/>
                  <a:pt x="6396" y="7448"/>
                  <a:pt x="6315" y="7468"/>
                </a:cubicBezTo>
                <a:cubicBezTo>
                  <a:pt x="6235" y="7488"/>
                  <a:pt x="6154" y="7507"/>
                  <a:pt x="6072" y="7523"/>
                </a:cubicBezTo>
                <a:cubicBezTo>
                  <a:pt x="5991" y="7539"/>
                  <a:pt x="5909" y="7553"/>
                  <a:pt x="5827" y="7566"/>
                </a:cubicBezTo>
                <a:cubicBezTo>
                  <a:pt x="5744" y="7578"/>
                  <a:pt x="5662" y="7588"/>
                  <a:pt x="5579" y="7596"/>
                </a:cubicBezTo>
                <a:cubicBezTo>
                  <a:pt x="5496" y="7604"/>
                  <a:pt x="5413" y="7610"/>
                  <a:pt x="5330" y="7614"/>
                </a:cubicBezTo>
                <a:cubicBezTo>
                  <a:pt x="5247" y="7618"/>
                  <a:pt x="5164" y="7620"/>
                  <a:pt x="5081" y="7620"/>
                </a:cubicBezTo>
                <a:cubicBezTo>
                  <a:pt x="4998" y="7620"/>
                  <a:pt x="4915" y="7618"/>
                  <a:pt x="4832" y="7614"/>
                </a:cubicBezTo>
                <a:cubicBezTo>
                  <a:pt x="4749" y="7610"/>
                  <a:pt x="4666" y="7604"/>
                  <a:pt x="4583" y="7596"/>
                </a:cubicBezTo>
                <a:cubicBezTo>
                  <a:pt x="4501" y="7588"/>
                  <a:pt x="4418" y="7578"/>
                  <a:pt x="4336" y="7566"/>
                </a:cubicBezTo>
                <a:cubicBezTo>
                  <a:pt x="4254" y="7553"/>
                  <a:pt x="4172" y="7539"/>
                  <a:pt x="4090" y="7523"/>
                </a:cubicBezTo>
                <a:cubicBezTo>
                  <a:pt x="4009" y="7507"/>
                  <a:pt x="3927" y="7488"/>
                  <a:pt x="3847" y="7468"/>
                </a:cubicBezTo>
                <a:cubicBezTo>
                  <a:pt x="3766" y="7448"/>
                  <a:pt x="3686" y="7426"/>
                  <a:pt x="3607" y="7402"/>
                </a:cubicBezTo>
                <a:cubicBezTo>
                  <a:pt x="3527" y="7378"/>
                  <a:pt x="3448" y="7352"/>
                  <a:pt x="3370" y="7324"/>
                </a:cubicBezTo>
                <a:cubicBezTo>
                  <a:pt x="3291" y="7296"/>
                  <a:pt x="3214" y="7266"/>
                  <a:pt x="3137" y="7234"/>
                </a:cubicBezTo>
                <a:cubicBezTo>
                  <a:pt x="3060" y="7202"/>
                  <a:pt x="2984" y="7168"/>
                  <a:pt x="2909" y="7133"/>
                </a:cubicBezTo>
                <a:cubicBezTo>
                  <a:pt x="2834" y="7097"/>
                  <a:pt x="2760" y="7060"/>
                  <a:pt x="2686" y="7021"/>
                </a:cubicBezTo>
                <a:cubicBezTo>
                  <a:pt x="2613" y="6981"/>
                  <a:pt x="2541" y="6941"/>
                  <a:pt x="2470" y="6898"/>
                </a:cubicBezTo>
                <a:cubicBezTo>
                  <a:pt x="2398" y="6855"/>
                  <a:pt x="2328" y="6811"/>
                  <a:pt x="2259" y="6764"/>
                </a:cubicBezTo>
                <a:cubicBezTo>
                  <a:pt x="2190" y="6718"/>
                  <a:pt x="2122" y="6670"/>
                  <a:pt x="2055" y="6621"/>
                </a:cubicBezTo>
                <a:cubicBezTo>
                  <a:pt x="1988" y="6571"/>
                  <a:pt x="1923" y="6520"/>
                  <a:pt x="1858" y="6467"/>
                </a:cubicBezTo>
                <a:cubicBezTo>
                  <a:pt x="1794" y="6415"/>
                  <a:pt x="1731" y="6360"/>
                  <a:pt x="1670" y="6305"/>
                </a:cubicBezTo>
                <a:cubicBezTo>
                  <a:pt x="1608" y="6249"/>
                  <a:pt x="1548" y="6191"/>
                  <a:pt x="1489" y="6133"/>
                </a:cubicBezTo>
                <a:cubicBezTo>
                  <a:pt x="1430" y="6074"/>
                  <a:pt x="1373" y="6014"/>
                  <a:pt x="1317" y="5952"/>
                </a:cubicBezTo>
                <a:cubicBezTo>
                  <a:pt x="1261" y="5890"/>
                  <a:pt x="1207" y="5827"/>
                  <a:pt x="1154" y="5763"/>
                </a:cubicBezTo>
                <a:cubicBezTo>
                  <a:pt x="1102" y="5699"/>
                  <a:pt x="1050" y="5633"/>
                  <a:pt x="1001" y="5567"/>
                </a:cubicBezTo>
                <a:cubicBezTo>
                  <a:pt x="951" y="5500"/>
                  <a:pt x="903" y="5432"/>
                  <a:pt x="857" y="5363"/>
                </a:cubicBezTo>
                <a:cubicBezTo>
                  <a:pt x="811" y="5294"/>
                  <a:pt x="767" y="5223"/>
                  <a:pt x="724" y="5152"/>
                </a:cubicBezTo>
                <a:cubicBezTo>
                  <a:pt x="681" y="5081"/>
                  <a:pt x="640" y="5009"/>
                  <a:pt x="601" y="4935"/>
                </a:cubicBezTo>
                <a:cubicBezTo>
                  <a:pt x="562" y="4862"/>
                  <a:pt x="524" y="4788"/>
                  <a:pt x="489" y="4712"/>
                </a:cubicBezTo>
                <a:cubicBezTo>
                  <a:pt x="453" y="4637"/>
                  <a:pt x="419" y="4561"/>
                  <a:pt x="387" y="4485"/>
                </a:cubicBezTo>
                <a:cubicBezTo>
                  <a:pt x="355" y="4408"/>
                  <a:pt x="325" y="4330"/>
                  <a:pt x="297" y="4252"/>
                </a:cubicBezTo>
                <a:cubicBezTo>
                  <a:pt x="269" y="4174"/>
                  <a:pt x="243" y="4095"/>
                  <a:pt x="219" y="4015"/>
                </a:cubicBezTo>
                <a:cubicBezTo>
                  <a:pt x="195" y="3936"/>
                  <a:pt x="173" y="3855"/>
                  <a:pt x="152" y="3774"/>
                </a:cubicBezTo>
                <a:cubicBezTo>
                  <a:pt x="132" y="3693"/>
                  <a:pt x="114" y="3612"/>
                  <a:pt x="98" y="3531"/>
                </a:cubicBezTo>
                <a:cubicBezTo>
                  <a:pt x="82" y="3449"/>
                  <a:pt x="67" y="3367"/>
                  <a:pt x="55" y="3285"/>
                </a:cubicBezTo>
                <a:cubicBezTo>
                  <a:pt x="43" y="3203"/>
                  <a:pt x="33" y="3120"/>
                  <a:pt x="25" y="3037"/>
                </a:cubicBezTo>
                <a:cubicBezTo>
                  <a:pt x="16" y="2955"/>
                  <a:pt x="10" y="2872"/>
                  <a:pt x="6" y="2789"/>
                </a:cubicBezTo>
                <a:cubicBezTo>
                  <a:pt x="2" y="2706"/>
                  <a:pt x="0" y="2623"/>
                  <a:pt x="0" y="2539"/>
                </a:cubicBezTo>
                <a:cubicBezTo>
                  <a:pt x="0" y="2456"/>
                  <a:pt x="2" y="2373"/>
                  <a:pt x="6" y="2290"/>
                </a:cubicBezTo>
                <a:cubicBezTo>
                  <a:pt x="10" y="2207"/>
                  <a:pt x="16" y="2124"/>
                  <a:pt x="25" y="2042"/>
                </a:cubicBezTo>
                <a:cubicBezTo>
                  <a:pt x="33" y="1959"/>
                  <a:pt x="43" y="1876"/>
                  <a:pt x="55" y="1794"/>
                </a:cubicBezTo>
                <a:cubicBezTo>
                  <a:pt x="67" y="1712"/>
                  <a:pt x="82" y="1630"/>
                  <a:pt x="98" y="1548"/>
                </a:cubicBezTo>
                <a:cubicBezTo>
                  <a:pt x="114" y="1467"/>
                  <a:pt x="132" y="1386"/>
                  <a:pt x="152" y="1305"/>
                </a:cubicBezTo>
                <a:cubicBezTo>
                  <a:pt x="173" y="1225"/>
                  <a:pt x="195" y="1144"/>
                  <a:pt x="219" y="1065"/>
                </a:cubicBezTo>
                <a:cubicBezTo>
                  <a:pt x="243" y="985"/>
                  <a:pt x="269" y="906"/>
                  <a:pt x="297" y="828"/>
                </a:cubicBezTo>
                <a:cubicBezTo>
                  <a:pt x="325" y="750"/>
                  <a:pt x="355" y="672"/>
                  <a:pt x="387" y="595"/>
                </a:cubicBezTo>
                <a:cubicBezTo>
                  <a:pt x="419" y="519"/>
                  <a:pt x="453" y="443"/>
                  <a:pt x="489" y="368"/>
                </a:cubicBezTo>
                <a:cubicBezTo>
                  <a:pt x="524" y="292"/>
                  <a:pt x="562" y="218"/>
                  <a:pt x="601" y="145"/>
                </a:cubicBezTo>
                <a:cubicBezTo>
                  <a:pt x="627" y="96"/>
                  <a:pt x="654" y="47"/>
                  <a:pt x="682" y="0"/>
                </a:cubicBezTo>
                <a:lnTo>
                  <a:pt x="7621" y="0"/>
                </a:lnTo>
                <a:lnTo>
                  <a:pt x="7621" y="6940"/>
                </a:lnTo>
                <a:close/>
              </a:path>
            </a:pathLst>
          </a:custGeom>
          <a:solidFill>
            <a:srgbClr val="EDEFF2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9" name="任意多边形 78"/>
          <p:cNvSpPr/>
          <p:nvPr/>
        </p:nvSpPr>
        <p:spPr>
          <a:xfrm>
            <a:off x="6091200" y="857160"/>
            <a:ext cx="9720" cy="5143680"/>
          </a:xfrm>
          <a:custGeom>
            <a:avLst/>
            <a:gdLst/>
            <a:ahLst/>
            <a:cxnLst/>
            <a:rect l="0" t="0" r="r" b="b"/>
            <a:pathLst>
              <a:path w="27" h="14288">
                <a:moveTo>
                  <a:pt x="0" y="0"/>
                </a:moveTo>
                <a:lnTo>
                  <a:pt x="27" y="0"/>
                </a:lnTo>
                <a:lnTo>
                  <a:pt x="27" y="14288"/>
                </a:lnTo>
                <a:lnTo>
                  <a:pt x="0" y="14288"/>
                </a:lnTo>
                <a:lnTo>
                  <a:pt x="0" y="0"/>
                </a:lnTo>
                <a:close/>
              </a:path>
            </a:pathLst>
          </a:custGeom>
          <a:solidFill>
            <a:srgbClr val="A8BBE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0" name="任意多边形 89"/>
          <p:cNvSpPr/>
          <p:nvPr/>
        </p:nvSpPr>
        <p:spPr>
          <a:xfrm>
            <a:off x="302140" y="260640"/>
            <a:ext cx="38520" cy="1029240"/>
          </a:xfrm>
          <a:custGeom>
            <a:avLst/>
            <a:gdLst/>
            <a:ahLst/>
            <a:cxnLst/>
            <a:rect l="0" t="0" r="r" b="b"/>
            <a:pathLst>
              <a:path w="107" h="2859">
                <a:moveTo>
                  <a:pt x="0" y="0"/>
                </a:moveTo>
                <a:lnTo>
                  <a:pt x="107" y="0"/>
                </a:lnTo>
                <a:lnTo>
                  <a:pt x="107" y="2859"/>
                </a:lnTo>
                <a:lnTo>
                  <a:pt x="0" y="2859"/>
                </a:lnTo>
                <a:lnTo>
                  <a:pt x="0" y="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611960" y="620350"/>
            <a:ext cx="1371600" cy="41529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altLang="en-US" sz="2700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硬件设计</a:t>
            </a:r>
            <a:endParaRPr lang="zh-CN" altLang="en-US" sz="2700" b="1" i="0" u="none" strike="noStrike">
              <a:solidFill>
                <a:srgbClr val="1E293B"/>
              </a:solidFill>
              <a:effectLst/>
              <a:uFillTx/>
              <a:latin typeface="Noto Sans SC" panose="020B0200000000000000" charset="-122"/>
              <a:ea typeface="Noto Sans SC" panose="020B0200000000000000" charset="-122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676910" y="1628775"/>
            <a:ext cx="2436495" cy="447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p>
            <a:endParaRPr lang="en-US" altLang="zh-CN" b="0" i="0" u="none" strike="noStrike">
              <a:solidFill>
                <a:srgbClr val="1E293B"/>
              </a:solidFill>
              <a:effectLst/>
              <a:uFillTx/>
              <a:latin typeface="Noto Sans SC" panose="020B0200000000000000" charset="-122"/>
              <a:ea typeface="Noto Sans SC" panose="020B0200000000000000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7247830" y="1484790"/>
            <a:ext cx="127000" cy="553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endParaRPr lang="zh-CN" altLang="en-US" b="0" i="0" u="none" strike="noStrike">
              <a:solidFill>
                <a:srgbClr val="1E293B"/>
              </a:solidFill>
              <a:effectLst/>
              <a:uFillTx/>
              <a:latin typeface="Noto Sans SC" panose="020B0200000000000000" charset="-122"/>
              <a:ea typeface="Noto Sans SC" panose="020B0200000000000000" charset="-122"/>
            </a:endParaRPr>
          </a:p>
          <a:p>
            <a:endParaRPr lang="zh-CN" altLang="en-US" b="0" i="0" u="none" strike="noStrike">
              <a:solidFill>
                <a:srgbClr val="1E293B"/>
              </a:solidFill>
              <a:effectLst/>
              <a:uFillTx/>
              <a:latin typeface="Noto Sans SC" panose="020B0200000000000000" charset="-122"/>
              <a:ea typeface="Noto Sans SC" panose="020B0200000000000000" charset="-122"/>
            </a:endParaRPr>
          </a:p>
        </p:txBody>
      </p:sp>
      <p:sp>
        <p:nvSpPr>
          <p:cNvPr id="102" name="任意多边形 101"/>
          <p:cNvSpPr/>
          <p:nvPr/>
        </p:nvSpPr>
        <p:spPr>
          <a:xfrm>
            <a:off x="657720" y="4757400"/>
            <a:ext cx="57240" cy="60120"/>
          </a:xfrm>
          <a:custGeom>
            <a:avLst/>
            <a:gdLst/>
            <a:ahLst/>
            <a:cxnLst/>
            <a:rect l="0" t="0" r="r" b="b"/>
            <a:pathLst>
              <a:path w="159" h="167">
                <a:moveTo>
                  <a:pt x="84" y="167"/>
                </a:moveTo>
                <a:lnTo>
                  <a:pt x="71" y="167"/>
                </a:lnTo>
                <a:cubicBezTo>
                  <a:pt x="65" y="167"/>
                  <a:pt x="61" y="162"/>
                  <a:pt x="61" y="157"/>
                </a:cubicBezTo>
                <a:cubicBezTo>
                  <a:pt x="61" y="98"/>
                  <a:pt x="125" y="104"/>
                  <a:pt x="125" y="67"/>
                </a:cubicBezTo>
                <a:cubicBezTo>
                  <a:pt x="125" y="50"/>
                  <a:pt x="110" y="34"/>
                  <a:pt x="77" y="34"/>
                </a:cubicBezTo>
                <a:cubicBezTo>
                  <a:pt x="53" y="34"/>
                  <a:pt x="41" y="41"/>
                  <a:pt x="28" y="57"/>
                </a:cubicBezTo>
                <a:cubicBezTo>
                  <a:pt x="25" y="61"/>
                  <a:pt x="19" y="62"/>
                  <a:pt x="15" y="59"/>
                </a:cubicBezTo>
                <a:lnTo>
                  <a:pt x="4" y="52"/>
                </a:lnTo>
                <a:cubicBezTo>
                  <a:pt x="-1" y="48"/>
                  <a:pt x="-2" y="42"/>
                  <a:pt x="2" y="37"/>
                </a:cubicBezTo>
                <a:cubicBezTo>
                  <a:pt x="19" y="15"/>
                  <a:pt x="40" y="0"/>
                  <a:pt x="77" y="0"/>
                </a:cubicBezTo>
                <a:cubicBezTo>
                  <a:pt x="121" y="0"/>
                  <a:pt x="159" y="25"/>
                  <a:pt x="159" y="67"/>
                </a:cubicBezTo>
                <a:cubicBezTo>
                  <a:pt x="159" y="124"/>
                  <a:pt x="94" y="120"/>
                  <a:pt x="94" y="157"/>
                </a:cubicBezTo>
                <a:cubicBezTo>
                  <a:pt x="94" y="162"/>
                  <a:pt x="89" y="167"/>
                  <a:pt x="84" y="167"/>
                </a:cubicBez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9515" y="1557020"/>
            <a:ext cx="3839845" cy="4283075"/>
          </a:xfrm>
          <a:prstGeom prst="rect">
            <a:avLst/>
          </a:prstGeom>
        </p:spPr>
      </p:pic>
      <p:pic>
        <p:nvPicPr>
          <p:cNvPr id="7" name="图片 6" descr="pictech-ai-inpainted-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180" y="260350"/>
            <a:ext cx="3903345" cy="28168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90" y="3860800"/>
            <a:ext cx="4989195" cy="2319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任意多边形 115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17" name="任意多边形 116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18" name="任意多边形 117"/>
          <p:cNvSpPr/>
          <p:nvPr/>
        </p:nvSpPr>
        <p:spPr>
          <a:xfrm>
            <a:off x="9448560" y="4114440"/>
            <a:ext cx="2743560" cy="2743560"/>
          </a:xfrm>
          <a:custGeom>
            <a:avLst/>
            <a:gdLst/>
            <a:ahLst/>
            <a:cxnLst/>
            <a:rect l="0" t="0" r="r" b="b"/>
            <a:pathLst>
              <a:path w="7621" h="7621">
                <a:moveTo>
                  <a:pt x="7621" y="7621"/>
                </a:moveTo>
                <a:lnTo>
                  <a:pt x="682" y="7621"/>
                </a:lnTo>
                <a:cubicBezTo>
                  <a:pt x="654" y="7573"/>
                  <a:pt x="627" y="7524"/>
                  <a:pt x="601" y="7475"/>
                </a:cubicBezTo>
                <a:cubicBezTo>
                  <a:pt x="562" y="7402"/>
                  <a:pt x="524" y="7328"/>
                  <a:pt x="489" y="7252"/>
                </a:cubicBezTo>
                <a:cubicBezTo>
                  <a:pt x="453" y="7177"/>
                  <a:pt x="419" y="7101"/>
                  <a:pt x="387" y="7025"/>
                </a:cubicBezTo>
                <a:cubicBezTo>
                  <a:pt x="355" y="6948"/>
                  <a:pt x="325" y="6870"/>
                  <a:pt x="297" y="6792"/>
                </a:cubicBezTo>
                <a:cubicBezTo>
                  <a:pt x="269" y="6714"/>
                  <a:pt x="243" y="6635"/>
                  <a:pt x="219" y="6555"/>
                </a:cubicBezTo>
                <a:cubicBezTo>
                  <a:pt x="195" y="6476"/>
                  <a:pt x="173" y="6395"/>
                  <a:pt x="152" y="6315"/>
                </a:cubicBezTo>
                <a:cubicBezTo>
                  <a:pt x="132" y="6234"/>
                  <a:pt x="114" y="6153"/>
                  <a:pt x="98" y="6072"/>
                </a:cubicBezTo>
                <a:cubicBezTo>
                  <a:pt x="82" y="5990"/>
                  <a:pt x="67" y="5908"/>
                  <a:pt x="55" y="5826"/>
                </a:cubicBezTo>
                <a:cubicBezTo>
                  <a:pt x="43" y="5744"/>
                  <a:pt x="33" y="5661"/>
                  <a:pt x="25" y="5578"/>
                </a:cubicBezTo>
                <a:cubicBezTo>
                  <a:pt x="16" y="5496"/>
                  <a:pt x="10" y="5413"/>
                  <a:pt x="6" y="5330"/>
                </a:cubicBezTo>
                <a:cubicBezTo>
                  <a:pt x="2" y="5247"/>
                  <a:pt x="0" y="5164"/>
                  <a:pt x="0" y="5080"/>
                </a:cubicBezTo>
                <a:cubicBezTo>
                  <a:pt x="0" y="4997"/>
                  <a:pt x="2" y="4914"/>
                  <a:pt x="6" y="4831"/>
                </a:cubicBezTo>
                <a:cubicBezTo>
                  <a:pt x="10" y="4748"/>
                  <a:pt x="16" y="4665"/>
                  <a:pt x="25" y="4583"/>
                </a:cubicBezTo>
                <a:cubicBezTo>
                  <a:pt x="33" y="4500"/>
                  <a:pt x="43" y="4417"/>
                  <a:pt x="55" y="4335"/>
                </a:cubicBezTo>
                <a:cubicBezTo>
                  <a:pt x="67" y="4253"/>
                  <a:pt x="82" y="4171"/>
                  <a:pt x="98" y="4089"/>
                </a:cubicBezTo>
                <a:cubicBezTo>
                  <a:pt x="114" y="4008"/>
                  <a:pt x="132" y="3927"/>
                  <a:pt x="152" y="3846"/>
                </a:cubicBezTo>
                <a:cubicBezTo>
                  <a:pt x="173" y="3766"/>
                  <a:pt x="195" y="3685"/>
                  <a:pt x="219" y="3606"/>
                </a:cubicBezTo>
                <a:cubicBezTo>
                  <a:pt x="243" y="3526"/>
                  <a:pt x="269" y="3447"/>
                  <a:pt x="297" y="3369"/>
                </a:cubicBezTo>
                <a:cubicBezTo>
                  <a:pt x="325" y="3291"/>
                  <a:pt x="355" y="3213"/>
                  <a:pt x="387" y="3136"/>
                </a:cubicBezTo>
                <a:cubicBezTo>
                  <a:pt x="419" y="3060"/>
                  <a:pt x="453" y="2984"/>
                  <a:pt x="489" y="2909"/>
                </a:cubicBezTo>
                <a:cubicBezTo>
                  <a:pt x="524" y="2833"/>
                  <a:pt x="562" y="2759"/>
                  <a:pt x="601" y="2686"/>
                </a:cubicBezTo>
                <a:cubicBezTo>
                  <a:pt x="640" y="2612"/>
                  <a:pt x="681" y="2540"/>
                  <a:pt x="724" y="2469"/>
                </a:cubicBezTo>
                <a:cubicBezTo>
                  <a:pt x="767" y="2398"/>
                  <a:pt x="811" y="2327"/>
                  <a:pt x="857" y="2258"/>
                </a:cubicBezTo>
                <a:cubicBezTo>
                  <a:pt x="903" y="2189"/>
                  <a:pt x="951" y="2121"/>
                  <a:pt x="1001" y="2054"/>
                </a:cubicBezTo>
                <a:cubicBezTo>
                  <a:pt x="1050" y="1988"/>
                  <a:pt x="1102" y="1922"/>
                  <a:pt x="1154" y="1858"/>
                </a:cubicBezTo>
                <a:cubicBezTo>
                  <a:pt x="1207" y="1794"/>
                  <a:pt x="1261" y="1731"/>
                  <a:pt x="1317" y="1669"/>
                </a:cubicBezTo>
                <a:cubicBezTo>
                  <a:pt x="1373" y="1607"/>
                  <a:pt x="1430" y="1547"/>
                  <a:pt x="1489" y="1488"/>
                </a:cubicBezTo>
                <a:cubicBezTo>
                  <a:pt x="1548" y="1430"/>
                  <a:pt x="1608" y="1372"/>
                  <a:pt x="1670" y="1316"/>
                </a:cubicBezTo>
                <a:cubicBezTo>
                  <a:pt x="1731" y="1261"/>
                  <a:pt x="1794" y="1206"/>
                  <a:pt x="1858" y="1154"/>
                </a:cubicBezTo>
                <a:cubicBezTo>
                  <a:pt x="1923" y="1101"/>
                  <a:pt x="1988" y="1050"/>
                  <a:pt x="2055" y="1000"/>
                </a:cubicBezTo>
                <a:cubicBezTo>
                  <a:pt x="2122" y="951"/>
                  <a:pt x="2190" y="903"/>
                  <a:pt x="2259" y="857"/>
                </a:cubicBezTo>
                <a:cubicBezTo>
                  <a:pt x="2328" y="810"/>
                  <a:pt x="2398" y="766"/>
                  <a:pt x="2470" y="723"/>
                </a:cubicBezTo>
                <a:cubicBezTo>
                  <a:pt x="2541" y="680"/>
                  <a:pt x="2613" y="640"/>
                  <a:pt x="2686" y="600"/>
                </a:cubicBezTo>
                <a:cubicBezTo>
                  <a:pt x="2760" y="561"/>
                  <a:pt x="2834" y="524"/>
                  <a:pt x="2909" y="488"/>
                </a:cubicBezTo>
                <a:cubicBezTo>
                  <a:pt x="2984" y="453"/>
                  <a:pt x="3060" y="419"/>
                  <a:pt x="3137" y="387"/>
                </a:cubicBezTo>
                <a:cubicBezTo>
                  <a:pt x="3214" y="355"/>
                  <a:pt x="3291" y="325"/>
                  <a:pt x="3370" y="297"/>
                </a:cubicBezTo>
                <a:cubicBezTo>
                  <a:pt x="3448" y="269"/>
                  <a:pt x="3527" y="243"/>
                  <a:pt x="3607" y="219"/>
                </a:cubicBezTo>
                <a:cubicBezTo>
                  <a:pt x="3686" y="195"/>
                  <a:pt x="3766" y="173"/>
                  <a:pt x="3847" y="153"/>
                </a:cubicBezTo>
                <a:cubicBezTo>
                  <a:pt x="3927" y="133"/>
                  <a:pt x="4009" y="114"/>
                  <a:pt x="4090" y="98"/>
                </a:cubicBezTo>
                <a:cubicBezTo>
                  <a:pt x="4172" y="82"/>
                  <a:pt x="4254" y="68"/>
                  <a:pt x="4336" y="55"/>
                </a:cubicBezTo>
                <a:cubicBezTo>
                  <a:pt x="4418" y="43"/>
                  <a:pt x="4501" y="33"/>
                  <a:pt x="4583" y="25"/>
                </a:cubicBezTo>
                <a:cubicBezTo>
                  <a:pt x="4666" y="17"/>
                  <a:pt x="4749" y="11"/>
                  <a:pt x="4832" y="7"/>
                </a:cubicBezTo>
                <a:cubicBezTo>
                  <a:pt x="4915" y="3"/>
                  <a:pt x="4998" y="0"/>
                  <a:pt x="5081" y="0"/>
                </a:cubicBezTo>
                <a:cubicBezTo>
                  <a:pt x="5164" y="0"/>
                  <a:pt x="5247" y="3"/>
                  <a:pt x="5330" y="7"/>
                </a:cubicBezTo>
                <a:cubicBezTo>
                  <a:pt x="5413" y="11"/>
                  <a:pt x="5496" y="17"/>
                  <a:pt x="5579" y="25"/>
                </a:cubicBezTo>
                <a:cubicBezTo>
                  <a:pt x="5662" y="33"/>
                  <a:pt x="5744" y="43"/>
                  <a:pt x="5827" y="55"/>
                </a:cubicBezTo>
                <a:cubicBezTo>
                  <a:pt x="5909" y="68"/>
                  <a:pt x="5991" y="82"/>
                  <a:pt x="6072" y="98"/>
                </a:cubicBezTo>
                <a:cubicBezTo>
                  <a:pt x="6154" y="114"/>
                  <a:pt x="6235" y="133"/>
                  <a:pt x="6315" y="153"/>
                </a:cubicBezTo>
                <a:cubicBezTo>
                  <a:pt x="6396" y="173"/>
                  <a:pt x="6476" y="195"/>
                  <a:pt x="6556" y="219"/>
                </a:cubicBezTo>
                <a:cubicBezTo>
                  <a:pt x="6635" y="243"/>
                  <a:pt x="6714" y="269"/>
                  <a:pt x="6793" y="297"/>
                </a:cubicBezTo>
                <a:cubicBezTo>
                  <a:pt x="6871" y="325"/>
                  <a:pt x="6948" y="355"/>
                  <a:pt x="7025" y="387"/>
                </a:cubicBezTo>
                <a:cubicBezTo>
                  <a:pt x="7102" y="419"/>
                  <a:pt x="7178" y="453"/>
                  <a:pt x="7253" y="488"/>
                </a:cubicBezTo>
                <a:cubicBezTo>
                  <a:pt x="7328" y="524"/>
                  <a:pt x="7403" y="561"/>
                  <a:pt x="7476" y="600"/>
                </a:cubicBezTo>
                <a:cubicBezTo>
                  <a:pt x="7525" y="626"/>
                  <a:pt x="7573" y="653"/>
                  <a:pt x="7621" y="681"/>
                </a:cubicBezTo>
                <a:lnTo>
                  <a:pt x="7621" y="7621"/>
                </a:lnTo>
                <a:close/>
              </a:path>
            </a:pathLst>
          </a:custGeom>
          <a:solidFill>
            <a:srgbClr val="EDEFF2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19" name="任意多边形 118"/>
          <p:cNvSpPr/>
          <p:nvPr/>
        </p:nvSpPr>
        <p:spPr>
          <a:xfrm>
            <a:off x="0" y="0"/>
            <a:ext cx="38160" cy="6858000"/>
          </a:xfrm>
          <a:custGeom>
            <a:avLst/>
            <a:gdLst/>
            <a:ahLst/>
            <a:cxnLst/>
            <a:rect l="0" t="0" r="r" b="b"/>
            <a:pathLst>
              <a:path w="106" h="19050">
                <a:moveTo>
                  <a:pt x="0" y="0"/>
                </a:moveTo>
                <a:lnTo>
                  <a:pt x="106" y="0"/>
                </a:lnTo>
                <a:lnTo>
                  <a:pt x="106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A8BBE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0" name="任意多边形 119"/>
          <p:cNvSpPr/>
          <p:nvPr/>
        </p:nvSpPr>
        <p:spPr>
          <a:xfrm>
            <a:off x="609480" y="609480"/>
            <a:ext cx="38520" cy="514800"/>
          </a:xfrm>
          <a:custGeom>
            <a:avLst/>
            <a:gdLst/>
            <a:ahLst/>
            <a:cxnLst/>
            <a:rect l="0" t="0" r="r" b="b"/>
            <a:pathLst>
              <a:path w="107" h="1430">
                <a:moveTo>
                  <a:pt x="0" y="0"/>
                </a:moveTo>
                <a:lnTo>
                  <a:pt x="107" y="0"/>
                </a:lnTo>
                <a:lnTo>
                  <a:pt x="107" y="1430"/>
                </a:lnTo>
                <a:lnTo>
                  <a:pt x="0" y="1430"/>
                </a:lnTo>
                <a:lnTo>
                  <a:pt x="0" y="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1" name="任意多边形 120"/>
          <p:cNvSpPr/>
          <p:nvPr/>
        </p:nvSpPr>
        <p:spPr>
          <a:xfrm>
            <a:off x="628560" y="1704960"/>
            <a:ext cx="10954080" cy="914760"/>
          </a:xfrm>
          <a:custGeom>
            <a:avLst/>
            <a:gdLst/>
            <a:ahLst/>
            <a:cxnLst/>
            <a:rect l="0" t="0" r="r" b="b"/>
            <a:pathLst>
              <a:path w="30428" h="2541">
                <a:moveTo>
                  <a:pt x="0" y="2329"/>
                </a:moveTo>
                <a:lnTo>
                  <a:pt x="0" y="211"/>
                </a:lnTo>
                <a:cubicBezTo>
                  <a:pt x="0" y="197"/>
                  <a:pt x="1" y="184"/>
                  <a:pt x="3" y="170"/>
                </a:cubicBezTo>
                <a:cubicBezTo>
                  <a:pt x="5" y="156"/>
                  <a:pt x="8" y="143"/>
                  <a:pt x="12" y="130"/>
                </a:cubicBezTo>
                <a:cubicBezTo>
                  <a:pt x="16" y="117"/>
                  <a:pt x="21" y="105"/>
                  <a:pt x="27" y="94"/>
                </a:cubicBezTo>
                <a:cubicBezTo>
                  <a:pt x="32" y="82"/>
                  <a:pt x="39" y="71"/>
                  <a:pt x="46" y="62"/>
                </a:cubicBezTo>
                <a:cubicBezTo>
                  <a:pt x="54" y="52"/>
                  <a:pt x="62" y="43"/>
                  <a:pt x="70" y="35"/>
                </a:cubicBezTo>
                <a:cubicBezTo>
                  <a:pt x="79" y="27"/>
                  <a:pt x="88" y="21"/>
                  <a:pt x="98" y="16"/>
                </a:cubicBezTo>
                <a:cubicBezTo>
                  <a:pt x="107" y="10"/>
                  <a:pt x="117" y="6"/>
                  <a:pt x="128" y="4"/>
                </a:cubicBezTo>
                <a:cubicBezTo>
                  <a:pt x="138" y="1"/>
                  <a:pt x="148" y="0"/>
                  <a:pt x="158" y="0"/>
                </a:cubicBezTo>
                <a:lnTo>
                  <a:pt x="30216" y="0"/>
                </a:lnTo>
                <a:cubicBezTo>
                  <a:pt x="30230" y="0"/>
                  <a:pt x="30244" y="1"/>
                  <a:pt x="30257" y="4"/>
                </a:cubicBezTo>
                <a:cubicBezTo>
                  <a:pt x="30271" y="6"/>
                  <a:pt x="30284" y="10"/>
                  <a:pt x="30297" y="16"/>
                </a:cubicBezTo>
                <a:cubicBezTo>
                  <a:pt x="30310" y="21"/>
                  <a:pt x="30322" y="27"/>
                  <a:pt x="30334" y="35"/>
                </a:cubicBezTo>
                <a:cubicBezTo>
                  <a:pt x="30345" y="43"/>
                  <a:pt x="30356" y="52"/>
                  <a:pt x="30366" y="62"/>
                </a:cubicBezTo>
                <a:cubicBezTo>
                  <a:pt x="30376" y="71"/>
                  <a:pt x="30384" y="82"/>
                  <a:pt x="30392" y="94"/>
                </a:cubicBezTo>
                <a:cubicBezTo>
                  <a:pt x="30400" y="105"/>
                  <a:pt x="30406" y="117"/>
                  <a:pt x="30412" y="130"/>
                </a:cubicBezTo>
                <a:cubicBezTo>
                  <a:pt x="30417" y="143"/>
                  <a:pt x="30421" y="156"/>
                  <a:pt x="30424" y="170"/>
                </a:cubicBezTo>
                <a:cubicBezTo>
                  <a:pt x="30426" y="184"/>
                  <a:pt x="30428" y="197"/>
                  <a:pt x="30428" y="211"/>
                </a:cubicBezTo>
                <a:lnTo>
                  <a:pt x="30428" y="2329"/>
                </a:lnTo>
                <a:cubicBezTo>
                  <a:pt x="30428" y="2343"/>
                  <a:pt x="30426" y="2357"/>
                  <a:pt x="30424" y="2370"/>
                </a:cubicBezTo>
                <a:cubicBezTo>
                  <a:pt x="30421" y="2384"/>
                  <a:pt x="30417" y="2397"/>
                  <a:pt x="30412" y="2410"/>
                </a:cubicBezTo>
                <a:cubicBezTo>
                  <a:pt x="30406" y="2423"/>
                  <a:pt x="30400" y="2435"/>
                  <a:pt x="30392" y="2446"/>
                </a:cubicBezTo>
                <a:cubicBezTo>
                  <a:pt x="30384" y="2458"/>
                  <a:pt x="30376" y="2469"/>
                  <a:pt x="30366" y="2479"/>
                </a:cubicBezTo>
                <a:cubicBezTo>
                  <a:pt x="30356" y="2488"/>
                  <a:pt x="30345" y="2497"/>
                  <a:pt x="30334" y="2505"/>
                </a:cubicBezTo>
                <a:cubicBezTo>
                  <a:pt x="30322" y="2513"/>
                  <a:pt x="30310" y="2519"/>
                  <a:pt x="30297" y="2524"/>
                </a:cubicBezTo>
                <a:cubicBezTo>
                  <a:pt x="30284" y="2530"/>
                  <a:pt x="30271" y="2534"/>
                  <a:pt x="30257" y="2536"/>
                </a:cubicBezTo>
                <a:cubicBezTo>
                  <a:pt x="30244" y="2539"/>
                  <a:pt x="30230" y="2541"/>
                  <a:pt x="30216" y="2541"/>
                </a:cubicBezTo>
                <a:lnTo>
                  <a:pt x="158" y="2541"/>
                </a:lnTo>
                <a:cubicBezTo>
                  <a:pt x="148" y="2541"/>
                  <a:pt x="138" y="2539"/>
                  <a:pt x="128" y="2536"/>
                </a:cubicBezTo>
                <a:cubicBezTo>
                  <a:pt x="117" y="2534"/>
                  <a:pt x="107" y="2530"/>
                  <a:pt x="98" y="2524"/>
                </a:cubicBezTo>
                <a:cubicBezTo>
                  <a:pt x="88" y="2519"/>
                  <a:pt x="79" y="2513"/>
                  <a:pt x="70" y="2505"/>
                </a:cubicBezTo>
                <a:cubicBezTo>
                  <a:pt x="62" y="2497"/>
                  <a:pt x="54" y="2488"/>
                  <a:pt x="46" y="2479"/>
                </a:cubicBezTo>
                <a:cubicBezTo>
                  <a:pt x="39" y="2469"/>
                  <a:pt x="32" y="2458"/>
                  <a:pt x="27" y="2446"/>
                </a:cubicBezTo>
                <a:cubicBezTo>
                  <a:pt x="21" y="2435"/>
                  <a:pt x="16" y="2423"/>
                  <a:pt x="12" y="2410"/>
                </a:cubicBezTo>
                <a:cubicBezTo>
                  <a:pt x="8" y="2397"/>
                  <a:pt x="5" y="2384"/>
                  <a:pt x="3" y="2370"/>
                </a:cubicBezTo>
                <a:cubicBezTo>
                  <a:pt x="1" y="2357"/>
                  <a:pt x="0" y="2343"/>
                  <a:pt x="0" y="2329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2" name="任意多边形 121"/>
          <p:cNvSpPr/>
          <p:nvPr>
            <p:custDataLst>
              <p:tags r:id="rId1"/>
            </p:custDataLst>
          </p:nvPr>
        </p:nvSpPr>
        <p:spPr>
          <a:xfrm>
            <a:off x="609480" y="1704960"/>
            <a:ext cx="76320" cy="914760"/>
          </a:xfrm>
          <a:custGeom>
            <a:avLst/>
            <a:gdLst/>
            <a:ahLst/>
            <a:cxnLst/>
            <a:rect l="0" t="0" r="r" b="b"/>
            <a:pathLst>
              <a:path w="212" h="2541">
                <a:moveTo>
                  <a:pt x="0" y="0"/>
                </a:moveTo>
                <a:lnTo>
                  <a:pt x="212" y="0"/>
                </a:lnTo>
                <a:lnTo>
                  <a:pt x="212" y="2541"/>
                </a:lnTo>
                <a:lnTo>
                  <a:pt x="0" y="2541"/>
                </a:lnTo>
                <a:lnTo>
                  <a:pt x="0" y="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3" name="任意多边形 122"/>
          <p:cNvSpPr/>
          <p:nvPr>
            <p:custDataLst>
              <p:tags r:id="rId2"/>
            </p:custDataLst>
          </p:nvPr>
        </p:nvSpPr>
        <p:spPr>
          <a:xfrm>
            <a:off x="766900" y="1772710"/>
            <a:ext cx="229320" cy="228960"/>
          </a:xfrm>
          <a:custGeom>
            <a:avLst/>
            <a:gdLst/>
            <a:ahLst/>
            <a:cxnLst/>
            <a:rect l="0" t="0" r="r" b="b"/>
            <a:pathLst>
              <a:path w="637" h="636">
                <a:moveTo>
                  <a:pt x="219" y="30"/>
                </a:moveTo>
                <a:cubicBezTo>
                  <a:pt x="219" y="13"/>
                  <a:pt x="206" y="0"/>
                  <a:pt x="190" y="0"/>
                </a:cubicBezTo>
                <a:cubicBezTo>
                  <a:pt x="173" y="0"/>
                  <a:pt x="160" y="13"/>
                  <a:pt x="160" y="30"/>
                </a:cubicBezTo>
                <a:lnTo>
                  <a:pt x="160" y="80"/>
                </a:lnTo>
                <a:cubicBezTo>
                  <a:pt x="115" y="80"/>
                  <a:pt x="79" y="116"/>
                  <a:pt x="79" y="160"/>
                </a:cubicBezTo>
                <a:lnTo>
                  <a:pt x="30" y="160"/>
                </a:lnTo>
                <a:cubicBezTo>
                  <a:pt x="13" y="160"/>
                  <a:pt x="0" y="173"/>
                  <a:pt x="0" y="190"/>
                </a:cubicBezTo>
                <a:cubicBezTo>
                  <a:pt x="0" y="206"/>
                  <a:pt x="13" y="219"/>
                  <a:pt x="30" y="219"/>
                </a:cubicBezTo>
                <a:lnTo>
                  <a:pt x="79" y="219"/>
                </a:lnTo>
                <a:lnTo>
                  <a:pt x="79" y="289"/>
                </a:lnTo>
                <a:lnTo>
                  <a:pt x="30" y="289"/>
                </a:lnTo>
                <a:cubicBezTo>
                  <a:pt x="13" y="289"/>
                  <a:pt x="0" y="302"/>
                  <a:pt x="0" y="319"/>
                </a:cubicBezTo>
                <a:cubicBezTo>
                  <a:pt x="0" y="335"/>
                  <a:pt x="13" y="348"/>
                  <a:pt x="30" y="348"/>
                </a:cubicBezTo>
                <a:lnTo>
                  <a:pt x="79" y="348"/>
                </a:lnTo>
                <a:lnTo>
                  <a:pt x="79" y="418"/>
                </a:lnTo>
                <a:lnTo>
                  <a:pt x="30" y="418"/>
                </a:lnTo>
                <a:cubicBezTo>
                  <a:pt x="13" y="418"/>
                  <a:pt x="0" y="431"/>
                  <a:pt x="0" y="448"/>
                </a:cubicBezTo>
                <a:cubicBezTo>
                  <a:pt x="0" y="464"/>
                  <a:pt x="13" y="477"/>
                  <a:pt x="30" y="477"/>
                </a:cubicBezTo>
                <a:lnTo>
                  <a:pt x="79" y="477"/>
                </a:lnTo>
                <a:cubicBezTo>
                  <a:pt x="79" y="521"/>
                  <a:pt x="115" y="557"/>
                  <a:pt x="160" y="557"/>
                </a:cubicBezTo>
                <a:lnTo>
                  <a:pt x="160" y="606"/>
                </a:lnTo>
                <a:cubicBezTo>
                  <a:pt x="160" y="623"/>
                  <a:pt x="173" y="636"/>
                  <a:pt x="190" y="636"/>
                </a:cubicBezTo>
                <a:cubicBezTo>
                  <a:pt x="206" y="636"/>
                  <a:pt x="219" y="623"/>
                  <a:pt x="219" y="606"/>
                </a:cubicBezTo>
                <a:lnTo>
                  <a:pt x="219" y="557"/>
                </a:lnTo>
                <a:lnTo>
                  <a:pt x="289" y="557"/>
                </a:lnTo>
                <a:lnTo>
                  <a:pt x="289" y="606"/>
                </a:lnTo>
                <a:cubicBezTo>
                  <a:pt x="289" y="623"/>
                  <a:pt x="302" y="636"/>
                  <a:pt x="318" y="636"/>
                </a:cubicBezTo>
                <a:cubicBezTo>
                  <a:pt x="335" y="636"/>
                  <a:pt x="348" y="623"/>
                  <a:pt x="348" y="606"/>
                </a:cubicBezTo>
                <a:lnTo>
                  <a:pt x="348" y="557"/>
                </a:lnTo>
                <a:lnTo>
                  <a:pt x="418" y="557"/>
                </a:lnTo>
                <a:lnTo>
                  <a:pt x="418" y="606"/>
                </a:lnTo>
                <a:cubicBezTo>
                  <a:pt x="418" y="623"/>
                  <a:pt x="431" y="636"/>
                  <a:pt x="447" y="636"/>
                </a:cubicBezTo>
                <a:cubicBezTo>
                  <a:pt x="464" y="636"/>
                  <a:pt x="478" y="623"/>
                  <a:pt x="478" y="606"/>
                </a:cubicBezTo>
                <a:lnTo>
                  <a:pt x="478" y="557"/>
                </a:lnTo>
                <a:cubicBezTo>
                  <a:pt x="522" y="557"/>
                  <a:pt x="558" y="521"/>
                  <a:pt x="558" y="477"/>
                </a:cubicBezTo>
                <a:lnTo>
                  <a:pt x="607" y="477"/>
                </a:lnTo>
                <a:cubicBezTo>
                  <a:pt x="624" y="477"/>
                  <a:pt x="637" y="464"/>
                  <a:pt x="637" y="448"/>
                </a:cubicBezTo>
                <a:cubicBezTo>
                  <a:pt x="637" y="431"/>
                  <a:pt x="624" y="418"/>
                  <a:pt x="607" y="418"/>
                </a:cubicBezTo>
                <a:lnTo>
                  <a:pt x="558" y="418"/>
                </a:lnTo>
                <a:lnTo>
                  <a:pt x="558" y="348"/>
                </a:lnTo>
                <a:lnTo>
                  <a:pt x="607" y="348"/>
                </a:lnTo>
                <a:cubicBezTo>
                  <a:pt x="624" y="348"/>
                  <a:pt x="637" y="335"/>
                  <a:pt x="637" y="319"/>
                </a:cubicBezTo>
                <a:cubicBezTo>
                  <a:pt x="637" y="302"/>
                  <a:pt x="624" y="289"/>
                  <a:pt x="607" y="289"/>
                </a:cubicBezTo>
                <a:lnTo>
                  <a:pt x="558" y="289"/>
                </a:lnTo>
                <a:lnTo>
                  <a:pt x="558" y="219"/>
                </a:lnTo>
                <a:lnTo>
                  <a:pt x="607" y="219"/>
                </a:lnTo>
                <a:cubicBezTo>
                  <a:pt x="624" y="219"/>
                  <a:pt x="637" y="206"/>
                  <a:pt x="637" y="190"/>
                </a:cubicBezTo>
                <a:cubicBezTo>
                  <a:pt x="637" y="173"/>
                  <a:pt x="624" y="160"/>
                  <a:pt x="607" y="160"/>
                </a:cubicBezTo>
                <a:lnTo>
                  <a:pt x="558" y="160"/>
                </a:lnTo>
                <a:cubicBezTo>
                  <a:pt x="558" y="116"/>
                  <a:pt x="522" y="80"/>
                  <a:pt x="478" y="80"/>
                </a:cubicBezTo>
                <a:lnTo>
                  <a:pt x="478" y="30"/>
                </a:lnTo>
                <a:cubicBezTo>
                  <a:pt x="478" y="13"/>
                  <a:pt x="464" y="0"/>
                  <a:pt x="447" y="0"/>
                </a:cubicBezTo>
                <a:cubicBezTo>
                  <a:pt x="431" y="0"/>
                  <a:pt x="418" y="13"/>
                  <a:pt x="418" y="30"/>
                </a:cubicBezTo>
                <a:lnTo>
                  <a:pt x="418" y="80"/>
                </a:lnTo>
                <a:lnTo>
                  <a:pt x="348" y="80"/>
                </a:lnTo>
                <a:lnTo>
                  <a:pt x="348" y="30"/>
                </a:lnTo>
                <a:cubicBezTo>
                  <a:pt x="348" y="13"/>
                  <a:pt x="335" y="0"/>
                  <a:pt x="318" y="0"/>
                </a:cubicBezTo>
                <a:cubicBezTo>
                  <a:pt x="302" y="0"/>
                  <a:pt x="289" y="13"/>
                  <a:pt x="289" y="30"/>
                </a:cubicBezTo>
                <a:lnTo>
                  <a:pt x="289" y="80"/>
                </a:lnTo>
                <a:lnTo>
                  <a:pt x="219" y="80"/>
                </a:lnTo>
                <a:lnTo>
                  <a:pt x="219" y="30"/>
                </a:lnTo>
                <a:moveTo>
                  <a:pt x="199" y="160"/>
                </a:moveTo>
                <a:lnTo>
                  <a:pt x="438" y="160"/>
                </a:lnTo>
                <a:cubicBezTo>
                  <a:pt x="460" y="160"/>
                  <a:pt x="478" y="178"/>
                  <a:pt x="478" y="200"/>
                </a:cubicBezTo>
                <a:lnTo>
                  <a:pt x="478" y="438"/>
                </a:lnTo>
                <a:cubicBezTo>
                  <a:pt x="478" y="460"/>
                  <a:pt x="460" y="477"/>
                  <a:pt x="438" y="477"/>
                </a:cubicBezTo>
                <a:lnTo>
                  <a:pt x="199" y="477"/>
                </a:lnTo>
                <a:cubicBezTo>
                  <a:pt x="177" y="477"/>
                  <a:pt x="160" y="460"/>
                  <a:pt x="160" y="438"/>
                </a:cubicBezTo>
                <a:lnTo>
                  <a:pt x="160" y="200"/>
                </a:lnTo>
                <a:cubicBezTo>
                  <a:pt x="160" y="178"/>
                  <a:pt x="177" y="160"/>
                  <a:pt x="199" y="160"/>
                </a:cubicBezTo>
                <a:moveTo>
                  <a:pt x="438" y="200"/>
                </a:moveTo>
                <a:lnTo>
                  <a:pt x="199" y="200"/>
                </a:lnTo>
                <a:lnTo>
                  <a:pt x="199" y="438"/>
                </a:lnTo>
                <a:lnTo>
                  <a:pt x="438" y="438"/>
                </a:lnTo>
                <a:lnTo>
                  <a:pt x="438" y="20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799920" y="662760"/>
            <a:ext cx="3771900" cy="399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2700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软件设计（分层架构）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5" name="文本框 124"/>
          <p:cNvSpPr txBox="1"/>
          <p:nvPr>
            <p:custDataLst>
              <p:tags r:id="rId3"/>
            </p:custDataLst>
          </p:nvPr>
        </p:nvSpPr>
        <p:spPr>
          <a:xfrm>
            <a:off x="1173480" y="1772690"/>
            <a:ext cx="571500" cy="2305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 algn="l"/>
            <a:r>
              <a:rPr lang="zh-CN" sz="1500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驱动层</a:t>
            </a:r>
            <a:endParaRPr lang="zh-CN" sz="1500" b="1" i="0" u="none" strike="noStrike">
              <a:solidFill>
                <a:srgbClr val="1E293B"/>
              </a:solidFill>
              <a:effectLst/>
              <a:uFillTx/>
              <a:latin typeface="Noto Sans SC" panose="020B0200000000000000" charset="-122"/>
              <a:ea typeface="Noto Sans SC" panose="020B0200000000000000" charset="-122"/>
            </a:endParaRPr>
          </a:p>
        </p:txBody>
      </p:sp>
      <p:sp>
        <p:nvSpPr>
          <p:cNvPr id="126" name="任意多边形 125"/>
          <p:cNvSpPr/>
          <p:nvPr/>
        </p:nvSpPr>
        <p:spPr>
          <a:xfrm>
            <a:off x="628560" y="2847960"/>
            <a:ext cx="10954080" cy="914760"/>
          </a:xfrm>
          <a:custGeom>
            <a:avLst/>
            <a:gdLst/>
            <a:ahLst/>
            <a:cxnLst/>
            <a:rect l="0" t="0" r="r" b="b"/>
            <a:pathLst>
              <a:path w="30428" h="2541">
                <a:moveTo>
                  <a:pt x="0" y="2329"/>
                </a:moveTo>
                <a:lnTo>
                  <a:pt x="0" y="211"/>
                </a:lnTo>
                <a:cubicBezTo>
                  <a:pt x="0" y="197"/>
                  <a:pt x="1" y="184"/>
                  <a:pt x="3" y="170"/>
                </a:cubicBezTo>
                <a:cubicBezTo>
                  <a:pt x="5" y="156"/>
                  <a:pt x="8" y="143"/>
                  <a:pt x="12" y="130"/>
                </a:cubicBezTo>
                <a:cubicBezTo>
                  <a:pt x="16" y="117"/>
                  <a:pt x="21" y="105"/>
                  <a:pt x="27" y="94"/>
                </a:cubicBezTo>
                <a:cubicBezTo>
                  <a:pt x="32" y="82"/>
                  <a:pt x="39" y="71"/>
                  <a:pt x="46" y="62"/>
                </a:cubicBezTo>
                <a:cubicBezTo>
                  <a:pt x="54" y="52"/>
                  <a:pt x="62" y="43"/>
                  <a:pt x="70" y="35"/>
                </a:cubicBezTo>
                <a:cubicBezTo>
                  <a:pt x="79" y="27"/>
                  <a:pt x="88" y="21"/>
                  <a:pt x="98" y="16"/>
                </a:cubicBezTo>
                <a:cubicBezTo>
                  <a:pt x="107" y="10"/>
                  <a:pt x="117" y="6"/>
                  <a:pt x="128" y="4"/>
                </a:cubicBezTo>
                <a:cubicBezTo>
                  <a:pt x="138" y="1"/>
                  <a:pt x="148" y="0"/>
                  <a:pt x="158" y="0"/>
                </a:cubicBezTo>
                <a:lnTo>
                  <a:pt x="30216" y="0"/>
                </a:lnTo>
                <a:cubicBezTo>
                  <a:pt x="30230" y="0"/>
                  <a:pt x="30244" y="1"/>
                  <a:pt x="30257" y="4"/>
                </a:cubicBezTo>
                <a:cubicBezTo>
                  <a:pt x="30271" y="6"/>
                  <a:pt x="30284" y="10"/>
                  <a:pt x="30297" y="16"/>
                </a:cubicBezTo>
                <a:cubicBezTo>
                  <a:pt x="30310" y="21"/>
                  <a:pt x="30322" y="27"/>
                  <a:pt x="30334" y="35"/>
                </a:cubicBezTo>
                <a:cubicBezTo>
                  <a:pt x="30345" y="43"/>
                  <a:pt x="30356" y="52"/>
                  <a:pt x="30366" y="62"/>
                </a:cubicBezTo>
                <a:cubicBezTo>
                  <a:pt x="30376" y="71"/>
                  <a:pt x="30384" y="82"/>
                  <a:pt x="30392" y="94"/>
                </a:cubicBezTo>
                <a:cubicBezTo>
                  <a:pt x="30400" y="105"/>
                  <a:pt x="30406" y="117"/>
                  <a:pt x="30412" y="130"/>
                </a:cubicBezTo>
                <a:cubicBezTo>
                  <a:pt x="30417" y="143"/>
                  <a:pt x="30421" y="156"/>
                  <a:pt x="30424" y="170"/>
                </a:cubicBezTo>
                <a:cubicBezTo>
                  <a:pt x="30426" y="184"/>
                  <a:pt x="30428" y="197"/>
                  <a:pt x="30428" y="211"/>
                </a:cubicBezTo>
                <a:lnTo>
                  <a:pt x="30428" y="2329"/>
                </a:lnTo>
                <a:cubicBezTo>
                  <a:pt x="30428" y="2343"/>
                  <a:pt x="30426" y="2357"/>
                  <a:pt x="30424" y="2370"/>
                </a:cubicBezTo>
                <a:cubicBezTo>
                  <a:pt x="30421" y="2384"/>
                  <a:pt x="30417" y="2397"/>
                  <a:pt x="30412" y="2410"/>
                </a:cubicBezTo>
                <a:cubicBezTo>
                  <a:pt x="30406" y="2423"/>
                  <a:pt x="30400" y="2435"/>
                  <a:pt x="30392" y="2446"/>
                </a:cubicBezTo>
                <a:cubicBezTo>
                  <a:pt x="30384" y="2458"/>
                  <a:pt x="30376" y="2469"/>
                  <a:pt x="30366" y="2479"/>
                </a:cubicBezTo>
                <a:cubicBezTo>
                  <a:pt x="30356" y="2488"/>
                  <a:pt x="30345" y="2497"/>
                  <a:pt x="30334" y="2505"/>
                </a:cubicBezTo>
                <a:cubicBezTo>
                  <a:pt x="30322" y="2513"/>
                  <a:pt x="30310" y="2519"/>
                  <a:pt x="30297" y="2524"/>
                </a:cubicBezTo>
                <a:cubicBezTo>
                  <a:pt x="30284" y="2530"/>
                  <a:pt x="30271" y="2534"/>
                  <a:pt x="30257" y="2536"/>
                </a:cubicBezTo>
                <a:cubicBezTo>
                  <a:pt x="30244" y="2539"/>
                  <a:pt x="30230" y="2541"/>
                  <a:pt x="30216" y="2541"/>
                </a:cubicBezTo>
                <a:lnTo>
                  <a:pt x="158" y="2541"/>
                </a:lnTo>
                <a:cubicBezTo>
                  <a:pt x="148" y="2541"/>
                  <a:pt x="138" y="2539"/>
                  <a:pt x="128" y="2536"/>
                </a:cubicBezTo>
                <a:cubicBezTo>
                  <a:pt x="117" y="2534"/>
                  <a:pt x="107" y="2530"/>
                  <a:pt x="98" y="2524"/>
                </a:cubicBezTo>
                <a:cubicBezTo>
                  <a:pt x="88" y="2519"/>
                  <a:pt x="79" y="2513"/>
                  <a:pt x="70" y="2505"/>
                </a:cubicBezTo>
                <a:cubicBezTo>
                  <a:pt x="62" y="2497"/>
                  <a:pt x="54" y="2488"/>
                  <a:pt x="46" y="2479"/>
                </a:cubicBezTo>
                <a:cubicBezTo>
                  <a:pt x="39" y="2469"/>
                  <a:pt x="32" y="2458"/>
                  <a:pt x="27" y="2446"/>
                </a:cubicBezTo>
                <a:cubicBezTo>
                  <a:pt x="21" y="2435"/>
                  <a:pt x="16" y="2423"/>
                  <a:pt x="12" y="2410"/>
                </a:cubicBezTo>
                <a:cubicBezTo>
                  <a:pt x="8" y="2397"/>
                  <a:pt x="5" y="2384"/>
                  <a:pt x="3" y="2370"/>
                </a:cubicBezTo>
                <a:cubicBezTo>
                  <a:pt x="1" y="2357"/>
                  <a:pt x="0" y="2343"/>
                  <a:pt x="0" y="2329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7" name="任意多边形 126"/>
          <p:cNvSpPr/>
          <p:nvPr>
            <p:custDataLst>
              <p:tags r:id="rId4"/>
            </p:custDataLst>
          </p:nvPr>
        </p:nvSpPr>
        <p:spPr>
          <a:xfrm>
            <a:off x="609480" y="2847960"/>
            <a:ext cx="76320" cy="914760"/>
          </a:xfrm>
          <a:custGeom>
            <a:avLst/>
            <a:gdLst/>
            <a:ahLst/>
            <a:cxnLst/>
            <a:rect l="0" t="0" r="r" b="b"/>
            <a:pathLst>
              <a:path w="212" h="2541">
                <a:moveTo>
                  <a:pt x="0" y="0"/>
                </a:moveTo>
                <a:lnTo>
                  <a:pt x="212" y="0"/>
                </a:lnTo>
                <a:lnTo>
                  <a:pt x="212" y="2541"/>
                </a:lnTo>
                <a:lnTo>
                  <a:pt x="0" y="2541"/>
                </a:lnTo>
                <a:lnTo>
                  <a:pt x="0" y="0"/>
                </a:lnTo>
                <a:close/>
              </a:path>
            </a:pathLst>
          </a:custGeom>
          <a:solidFill>
            <a:srgbClr val="A8BBE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8" name="任意多边形 127"/>
          <p:cNvSpPr/>
          <p:nvPr>
            <p:custDataLst>
              <p:tags r:id="rId5"/>
            </p:custDataLst>
          </p:nvPr>
        </p:nvSpPr>
        <p:spPr>
          <a:xfrm>
            <a:off x="738220" y="3039325"/>
            <a:ext cx="280800" cy="223920"/>
          </a:xfrm>
          <a:custGeom>
            <a:avLst/>
            <a:gdLst/>
            <a:ahLst/>
            <a:cxnLst/>
            <a:rect l="0" t="0" r="r" b="b"/>
            <a:pathLst>
              <a:path w="780" h="622">
                <a:moveTo>
                  <a:pt x="378" y="158"/>
                </a:moveTo>
                <a:cubicBezTo>
                  <a:pt x="386" y="150"/>
                  <a:pt x="390" y="138"/>
                  <a:pt x="385" y="127"/>
                </a:cubicBezTo>
                <a:cubicBezTo>
                  <a:pt x="382" y="120"/>
                  <a:pt x="379" y="114"/>
                  <a:pt x="376" y="108"/>
                </a:cubicBezTo>
                <a:lnTo>
                  <a:pt x="372" y="101"/>
                </a:lnTo>
                <a:cubicBezTo>
                  <a:pt x="368" y="95"/>
                  <a:pt x="364" y="89"/>
                  <a:pt x="360" y="83"/>
                </a:cubicBezTo>
                <a:cubicBezTo>
                  <a:pt x="353" y="73"/>
                  <a:pt x="340" y="70"/>
                  <a:pt x="329" y="74"/>
                </a:cubicBezTo>
                <a:lnTo>
                  <a:pt x="294" y="86"/>
                </a:lnTo>
                <a:cubicBezTo>
                  <a:pt x="281" y="75"/>
                  <a:pt x="266" y="66"/>
                  <a:pt x="249" y="60"/>
                </a:cubicBezTo>
                <a:lnTo>
                  <a:pt x="242" y="24"/>
                </a:lnTo>
                <a:cubicBezTo>
                  <a:pt x="239" y="12"/>
                  <a:pt x="231" y="3"/>
                  <a:pt x="219" y="2"/>
                </a:cubicBezTo>
                <a:cubicBezTo>
                  <a:pt x="211" y="1"/>
                  <a:pt x="202" y="0"/>
                  <a:pt x="194" y="0"/>
                </a:cubicBezTo>
                <a:lnTo>
                  <a:pt x="193" y="0"/>
                </a:lnTo>
                <a:cubicBezTo>
                  <a:pt x="185" y="0"/>
                  <a:pt x="176" y="1"/>
                  <a:pt x="168" y="1"/>
                </a:cubicBezTo>
                <a:cubicBezTo>
                  <a:pt x="156" y="3"/>
                  <a:pt x="148" y="12"/>
                  <a:pt x="145" y="24"/>
                </a:cubicBezTo>
                <a:lnTo>
                  <a:pt x="138" y="60"/>
                </a:lnTo>
                <a:cubicBezTo>
                  <a:pt x="121" y="66"/>
                  <a:pt x="106" y="75"/>
                  <a:pt x="93" y="86"/>
                </a:cubicBezTo>
                <a:lnTo>
                  <a:pt x="58" y="74"/>
                </a:lnTo>
                <a:cubicBezTo>
                  <a:pt x="46" y="70"/>
                  <a:pt x="34" y="74"/>
                  <a:pt x="27" y="83"/>
                </a:cubicBezTo>
                <a:cubicBezTo>
                  <a:pt x="23" y="89"/>
                  <a:pt x="19" y="95"/>
                  <a:pt x="15" y="101"/>
                </a:cubicBezTo>
                <a:lnTo>
                  <a:pt x="11" y="108"/>
                </a:lnTo>
                <a:cubicBezTo>
                  <a:pt x="8" y="114"/>
                  <a:pt x="4" y="120"/>
                  <a:pt x="2" y="127"/>
                </a:cubicBezTo>
                <a:cubicBezTo>
                  <a:pt x="-3" y="138"/>
                  <a:pt x="0" y="150"/>
                  <a:pt x="9" y="158"/>
                </a:cubicBezTo>
                <a:lnTo>
                  <a:pt x="37" y="183"/>
                </a:lnTo>
                <a:cubicBezTo>
                  <a:pt x="35" y="191"/>
                  <a:pt x="35" y="200"/>
                  <a:pt x="35" y="208"/>
                </a:cubicBezTo>
                <a:cubicBezTo>
                  <a:pt x="35" y="217"/>
                  <a:pt x="35" y="226"/>
                  <a:pt x="37" y="234"/>
                </a:cubicBezTo>
                <a:lnTo>
                  <a:pt x="9" y="259"/>
                </a:lnTo>
                <a:cubicBezTo>
                  <a:pt x="0" y="267"/>
                  <a:pt x="-3" y="279"/>
                  <a:pt x="2" y="290"/>
                </a:cubicBezTo>
                <a:cubicBezTo>
                  <a:pt x="4" y="296"/>
                  <a:pt x="8" y="303"/>
                  <a:pt x="11" y="309"/>
                </a:cubicBezTo>
                <a:lnTo>
                  <a:pt x="15" y="316"/>
                </a:lnTo>
                <a:cubicBezTo>
                  <a:pt x="18" y="322"/>
                  <a:pt x="23" y="328"/>
                  <a:pt x="27" y="334"/>
                </a:cubicBezTo>
                <a:cubicBezTo>
                  <a:pt x="34" y="343"/>
                  <a:pt x="46" y="346"/>
                  <a:pt x="58" y="343"/>
                </a:cubicBezTo>
                <a:lnTo>
                  <a:pt x="93" y="331"/>
                </a:lnTo>
                <a:cubicBezTo>
                  <a:pt x="106" y="342"/>
                  <a:pt x="121" y="351"/>
                  <a:pt x="138" y="357"/>
                </a:cubicBezTo>
                <a:lnTo>
                  <a:pt x="145" y="393"/>
                </a:lnTo>
                <a:cubicBezTo>
                  <a:pt x="147" y="405"/>
                  <a:pt x="156" y="414"/>
                  <a:pt x="168" y="415"/>
                </a:cubicBezTo>
                <a:cubicBezTo>
                  <a:pt x="176" y="416"/>
                  <a:pt x="185" y="417"/>
                  <a:pt x="193" y="417"/>
                </a:cubicBezTo>
                <a:cubicBezTo>
                  <a:pt x="202" y="417"/>
                  <a:pt x="210" y="416"/>
                  <a:pt x="219" y="415"/>
                </a:cubicBezTo>
                <a:cubicBezTo>
                  <a:pt x="230" y="414"/>
                  <a:pt x="239" y="404"/>
                  <a:pt x="242" y="393"/>
                </a:cubicBezTo>
                <a:lnTo>
                  <a:pt x="249" y="357"/>
                </a:lnTo>
                <a:cubicBezTo>
                  <a:pt x="266" y="351"/>
                  <a:pt x="281" y="342"/>
                  <a:pt x="294" y="331"/>
                </a:cubicBezTo>
                <a:lnTo>
                  <a:pt x="329" y="343"/>
                </a:lnTo>
                <a:cubicBezTo>
                  <a:pt x="340" y="346"/>
                  <a:pt x="353" y="343"/>
                  <a:pt x="360" y="334"/>
                </a:cubicBezTo>
                <a:cubicBezTo>
                  <a:pt x="364" y="328"/>
                  <a:pt x="368" y="322"/>
                  <a:pt x="372" y="316"/>
                </a:cubicBezTo>
                <a:lnTo>
                  <a:pt x="376" y="309"/>
                </a:lnTo>
                <a:cubicBezTo>
                  <a:pt x="379" y="303"/>
                  <a:pt x="382" y="296"/>
                  <a:pt x="385" y="290"/>
                </a:cubicBezTo>
                <a:cubicBezTo>
                  <a:pt x="390" y="279"/>
                  <a:pt x="386" y="267"/>
                  <a:pt x="377" y="259"/>
                </a:cubicBezTo>
                <a:lnTo>
                  <a:pt x="350" y="234"/>
                </a:lnTo>
                <a:cubicBezTo>
                  <a:pt x="351" y="226"/>
                  <a:pt x="352" y="217"/>
                  <a:pt x="352" y="208"/>
                </a:cubicBezTo>
                <a:cubicBezTo>
                  <a:pt x="352" y="199"/>
                  <a:pt x="351" y="191"/>
                  <a:pt x="350" y="182"/>
                </a:cubicBezTo>
                <a:lnTo>
                  <a:pt x="377" y="158"/>
                </a:lnTo>
                <a:lnTo>
                  <a:pt x="378" y="158"/>
                </a:lnTo>
                <a:moveTo>
                  <a:pt x="134" y="208"/>
                </a:moveTo>
                <a:cubicBezTo>
                  <a:pt x="134" y="200"/>
                  <a:pt x="135" y="193"/>
                  <a:pt x="138" y="186"/>
                </a:cubicBezTo>
                <a:cubicBezTo>
                  <a:pt x="141" y="178"/>
                  <a:pt x="146" y="172"/>
                  <a:pt x="151" y="166"/>
                </a:cubicBezTo>
                <a:cubicBezTo>
                  <a:pt x="157" y="161"/>
                  <a:pt x="163" y="156"/>
                  <a:pt x="171" y="153"/>
                </a:cubicBezTo>
                <a:cubicBezTo>
                  <a:pt x="178" y="150"/>
                  <a:pt x="186" y="149"/>
                  <a:pt x="193" y="149"/>
                </a:cubicBezTo>
                <a:cubicBezTo>
                  <a:pt x="201" y="149"/>
                  <a:pt x="209" y="150"/>
                  <a:pt x="216" y="153"/>
                </a:cubicBezTo>
                <a:cubicBezTo>
                  <a:pt x="224" y="156"/>
                  <a:pt x="230" y="161"/>
                  <a:pt x="236" y="166"/>
                </a:cubicBezTo>
                <a:cubicBezTo>
                  <a:pt x="241" y="172"/>
                  <a:pt x="245" y="178"/>
                  <a:pt x="248" y="186"/>
                </a:cubicBezTo>
                <a:cubicBezTo>
                  <a:pt x="251" y="193"/>
                  <a:pt x="253" y="200"/>
                  <a:pt x="253" y="208"/>
                </a:cubicBezTo>
                <a:cubicBezTo>
                  <a:pt x="253" y="216"/>
                  <a:pt x="251" y="224"/>
                  <a:pt x="248" y="231"/>
                </a:cubicBezTo>
                <a:cubicBezTo>
                  <a:pt x="245" y="238"/>
                  <a:pt x="241" y="245"/>
                  <a:pt x="236" y="250"/>
                </a:cubicBezTo>
                <a:cubicBezTo>
                  <a:pt x="230" y="256"/>
                  <a:pt x="224" y="260"/>
                  <a:pt x="216" y="263"/>
                </a:cubicBezTo>
                <a:cubicBezTo>
                  <a:pt x="209" y="266"/>
                  <a:pt x="201" y="268"/>
                  <a:pt x="193" y="268"/>
                </a:cubicBezTo>
                <a:cubicBezTo>
                  <a:pt x="186" y="268"/>
                  <a:pt x="178" y="266"/>
                  <a:pt x="171" y="263"/>
                </a:cubicBezTo>
                <a:cubicBezTo>
                  <a:pt x="163" y="260"/>
                  <a:pt x="157" y="256"/>
                  <a:pt x="151" y="250"/>
                </a:cubicBezTo>
                <a:cubicBezTo>
                  <a:pt x="146" y="245"/>
                  <a:pt x="141" y="238"/>
                  <a:pt x="138" y="231"/>
                </a:cubicBezTo>
                <a:cubicBezTo>
                  <a:pt x="135" y="224"/>
                  <a:pt x="134" y="216"/>
                  <a:pt x="134" y="208"/>
                </a:cubicBezTo>
                <a:moveTo>
                  <a:pt x="622" y="612"/>
                </a:moveTo>
                <a:cubicBezTo>
                  <a:pt x="630" y="621"/>
                  <a:pt x="642" y="624"/>
                  <a:pt x="653" y="620"/>
                </a:cubicBezTo>
                <a:cubicBezTo>
                  <a:pt x="660" y="617"/>
                  <a:pt x="666" y="614"/>
                  <a:pt x="672" y="610"/>
                </a:cubicBezTo>
                <a:lnTo>
                  <a:pt x="679" y="606"/>
                </a:lnTo>
                <a:cubicBezTo>
                  <a:pt x="685" y="603"/>
                  <a:pt x="691" y="598"/>
                  <a:pt x="697" y="594"/>
                </a:cubicBezTo>
                <a:cubicBezTo>
                  <a:pt x="706" y="587"/>
                  <a:pt x="710" y="575"/>
                  <a:pt x="706" y="563"/>
                </a:cubicBezTo>
                <a:lnTo>
                  <a:pt x="694" y="528"/>
                </a:lnTo>
                <a:cubicBezTo>
                  <a:pt x="705" y="515"/>
                  <a:pt x="714" y="500"/>
                  <a:pt x="720" y="484"/>
                </a:cubicBezTo>
                <a:lnTo>
                  <a:pt x="756" y="476"/>
                </a:lnTo>
                <a:cubicBezTo>
                  <a:pt x="768" y="474"/>
                  <a:pt x="777" y="465"/>
                  <a:pt x="778" y="452"/>
                </a:cubicBezTo>
                <a:cubicBezTo>
                  <a:pt x="779" y="444"/>
                  <a:pt x="780" y="435"/>
                  <a:pt x="780" y="427"/>
                </a:cubicBezTo>
                <a:cubicBezTo>
                  <a:pt x="780" y="418"/>
                  <a:pt x="779" y="410"/>
                  <a:pt x="778" y="401"/>
                </a:cubicBezTo>
                <a:cubicBezTo>
                  <a:pt x="777" y="390"/>
                  <a:pt x="768" y="381"/>
                  <a:pt x="756" y="379"/>
                </a:cubicBezTo>
                <a:lnTo>
                  <a:pt x="720" y="371"/>
                </a:lnTo>
                <a:cubicBezTo>
                  <a:pt x="714" y="354"/>
                  <a:pt x="705" y="339"/>
                  <a:pt x="694" y="326"/>
                </a:cubicBezTo>
                <a:lnTo>
                  <a:pt x="706" y="291"/>
                </a:lnTo>
                <a:cubicBezTo>
                  <a:pt x="710" y="280"/>
                  <a:pt x="706" y="267"/>
                  <a:pt x="697" y="260"/>
                </a:cubicBezTo>
                <a:cubicBezTo>
                  <a:pt x="691" y="256"/>
                  <a:pt x="685" y="252"/>
                  <a:pt x="679" y="248"/>
                </a:cubicBezTo>
                <a:lnTo>
                  <a:pt x="672" y="244"/>
                </a:lnTo>
                <a:cubicBezTo>
                  <a:pt x="666" y="241"/>
                  <a:pt x="660" y="238"/>
                  <a:pt x="653" y="235"/>
                </a:cubicBezTo>
                <a:cubicBezTo>
                  <a:pt x="642" y="230"/>
                  <a:pt x="630" y="234"/>
                  <a:pt x="622" y="243"/>
                </a:cubicBezTo>
                <a:lnTo>
                  <a:pt x="597" y="270"/>
                </a:lnTo>
                <a:cubicBezTo>
                  <a:pt x="589" y="269"/>
                  <a:pt x="580" y="268"/>
                  <a:pt x="571" y="268"/>
                </a:cubicBezTo>
                <a:cubicBezTo>
                  <a:pt x="563" y="268"/>
                  <a:pt x="554" y="269"/>
                  <a:pt x="546" y="270"/>
                </a:cubicBezTo>
                <a:lnTo>
                  <a:pt x="521" y="243"/>
                </a:lnTo>
                <a:cubicBezTo>
                  <a:pt x="513" y="234"/>
                  <a:pt x="501" y="230"/>
                  <a:pt x="489" y="235"/>
                </a:cubicBezTo>
                <a:cubicBezTo>
                  <a:pt x="482" y="238"/>
                  <a:pt x="476" y="241"/>
                  <a:pt x="470" y="244"/>
                </a:cubicBezTo>
                <a:lnTo>
                  <a:pt x="463" y="248"/>
                </a:lnTo>
                <a:cubicBezTo>
                  <a:pt x="457" y="252"/>
                  <a:pt x="451" y="256"/>
                  <a:pt x="445" y="260"/>
                </a:cubicBezTo>
                <a:cubicBezTo>
                  <a:pt x="436" y="267"/>
                  <a:pt x="433" y="280"/>
                  <a:pt x="436" y="291"/>
                </a:cubicBezTo>
                <a:lnTo>
                  <a:pt x="448" y="326"/>
                </a:lnTo>
                <a:cubicBezTo>
                  <a:pt x="437" y="339"/>
                  <a:pt x="428" y="354"/>
                  <a:pt x="422" y="371"/>
                </a:cubicBezTo>
                <a:lnTo>
                  <a:pt x="386" y="378"/>
                </a:lnTo>
                <a:cubicBezTo>
                  <a:pt x="374" y="381"/>
                  <a:pt x="365" y="390"/>
                  <a:pt x="364" y="401"/>
                </a:cubicBezTo>
                <a:cubicBezTo>
                  <a:pt x="363" y="410"/>
                  <a:pt x="362" y="418"/>
                  <a:pt x="362" y="427"/>
                </a:cubicBezTo>
                <a:cubicBezTo>
                  <a:pt x="362" y="435"/>
                  <a:pt x="363" y="444"/>
                  <a:pt x="364" y="452"/>
                </a:cubicBezTo>
                <a:cubicBezTo>
                  <a:pt x="365" y="464"/>
                  <a:pt x="374" y="473"/>
                  <a:pt x="386" y="476"/>
                </a:cubicBezTo>
                <a:lnTo>
                  <a:pt x="422" y="483"/>
                </a:lnTo>
                <a:cubicBezTo>
                  <a:pt x="428" y="500"/>
                  <a:pt x="437" y="515"/>
                  <a:pt x="448" y="528"/>
                </a:cubicBezTo>
                <a:lnTo>
                  <a:pt x="436" y="563"/>
                </a:lnTo>
                <a:cubicBezTo>
                  <a:pt x="433" y="574"/>
                  <a:pt x="436" y="587"/>
                  <a:pt x="445" y="594"/>
                </a:cubicBezTo>
                <a:cubicBezTo>
                  <a:pt x="451" y="598"/>
                  <a:pt x="457" y="602"/>
                  <a:pt x="463" y="606"/>
                </a:cubicBezTo>
                <a:lnTo>
                  <a:pt x="470" y="610"/>
                </a:lnTo>
                <a:cubicBezTo>
                  <a:pt x="476" y="613"/>
                  <a:pt x="483" y="616"/>
                  <a:pt x="489" y="619"/>
                </a:cubicBezTo>
                <a:cubicBezTo>
                  <a:pt x="501" y="624"/>
                  <a:pt x="513" y="620"/>
                  <a:pt x="521" y="612"/>
                </a:cubicBezTo>
                <a:lnTo>
                  <a:pt x="546" y="584"/>
                </a:lnTo>
                <a:cubicBezTo>
                  <a:pt x="554" y="585"/>
                  <a:pt x="563" y="586"/>
                  <a:pt x="572" y="586"/>
                </a:cubicBezTo>
                <a:cubicBezTo>
                  <a:pt x="580" y="586"/>
                  <a:pt x="589" y="585"/>
                  <a:pt x="598" y="584"/>
                </a:cubicBezTo>
                <a:lnTo>
                  <a:pt x="622" y="612"/>
                </a:lnTo>
                <a:moveTo>
                  <a:pt x="571" y="367"/>
                </a:moveTo>
                <a:cubicBezTo>
                  <a:pt x="579" y="367"/>
                  <a:pt x="587" y="369"/>
                  <a:pt x="594" y="372"/>
                </a:cubicBezTo>
                <a:cubicBezTo>
                  <a:pt x="602" y="375"/>
                  <a:pt x="608" y="379"/>
                  <a:pt x="614" y="385"/>
                </a:cubicBezTo>
                <a:cubicBezTo>
                  <a:pt x="619" y="390"/>
                  <a:pt x="623" y="397"/>
                  <a:pt x="626" y="404"/>
                </a:cubicBezTo>
                <a:cubicBezTo>
                  <a:pt x="629" y="411"/>
                  <a:pt x="631" y="419"/>
                  <a:pt x="631" y="427"/>
                </a:cubicBezTo>
                <a:cubicBezTo>
                  <a:pt x="631" y="435"/>
                  <a:pt x="629" y="442"/>
                  <a:pt x="626" y="449"/>
                </a:cubicBezTo>
                <a:cubicBezTo>
                  <a:pt x="623" y="457"/>
                  <a:pt x="619" y="464"/>
                  <a:pt x="614" y="470"/>
                </a:cubicBezTo>
                <a:cubicBezTo>
                  <a:pt x="608" y="475"/>
                  <a:pt x="602" y="480"/>
                  <a:pt x="594" y="483"/>
                </a:cubicBezTo>
                <a:cubicBezTo>
                  <a:pt x="587" y="486"/>
                  <a:pt x="579" y="487"/>
                  <a:pt x="571" y="487"/>
                </a:cubicBezTo>
                <a:cubicBezTo>
                  <a:pt x="564" y="487"/>
                  <a:pt x="556" y="486"/>
                  <a:pt x="549" y="483"/>
                </a:cubicBezTo>
                <a:cubicBezTo>
                  <a:pt x="541" y="480"/>
                  <a:pt x="535" y="475"/>
                  <a:pt x="529" y="470"/>
                </a:cubicBezTo>
                <a:cubicBezTo>
                  <a:pt x="524" y="464"/>
                  <a:pt x="519" y="457"/>
                  <a:pt x="516" y="449"/>
                </a:cubicBezTo>
                <a:cubicBezTo>
                  <a:pt x="513" y="442"/>
                  <a:pt x="512" y="435"/>
                  <a:pt x="512" y="427"/>
                </a:cubicBezTo>
                <a:cubicBezTo>
                  <a:pt x="512" y="419"/>
                  <a:pt x="513" y="411"/>
                  <a:pt x="516" y="404"/>
                </a:cubicBezTo>
                <a:cubicBezTo>
                  <a:pt x="519" y="397"/>
                  <a:pt x="524" y="390"/>
                  <a:pt x="529" y="385"/>
                </a:cubicBezTo>
                <a:cubicBezTo>
                  <a:pt x="535" y="379"/>
                  <a:pt x="541" y="375"/>
                  <a:pt x="549" y="372"/>
                </a:cubicBezTo>
                <a:cubicBezTo>
                  <a:pt x="556" y="369"/>
                  <a:pt x="564" y="367"/>
                  <a:pt x="571" y="367"/>
                </a:cubicBez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9" name="文本框 128"/>
          <p:cNvSpPr txBox="1"/>
          <p:nvPr>
            <p:custDataLst>
              <p:tags r:id="rId6"/>
            </p:custDataLst>
          </p:nvPr>
        </p:nvSpPr>
        <p:spPr>
          <a:xfrm>
            <a:off x="1019175" y="2035095"/>
            <a:ext cx="3619500" cy="46164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 algn="l"/>
            <a:r>
              <a:rPr lang="zh-CN" altLang="en-US" sz="1500" b="0" i="0" u="none" strike="noStrike">
                <a:solidFill>
                  <a:srgbClr val="64748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为具体的外设提供初始化和基础读写操作，</a:t>
            </a:r>
            <a:endParaRPr lang="zh-CN" altLang="en-US" sz="1500" b="0" i="0" u="none" strike="noStrike">
              <a:solidFill>
                <a:srgbClr val="64748B"/>
              </a:solidFill>
              <a:effectLst/>
              <a:uFillTx/>
              <a:latin typeface="Noto Sans SC" panose="020B0200000000000000" charset="-122"/>
              <a:ea typeface="Noto Sans SC" panose="020B0200000000000000" charset="-122"/>
            </a:endParaRPr>
          </a:p>
          <a:p>
            <a:pPr algn="l"/>
            <a:r>
              <a:rPr lang="zh-CN" altLang="en-US" sz="1500" b="0" i="0" u="none" strike="noStrike">
                <a:solidFill>
                  <a:srgbClr val="64748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是软件与硬件的桥梁。</a:t>
            </a:r>
            <a:endParaRPr lang="zh-CN" altLang="en-US" sz="1500" b="0" i="0" u="none" strike="noStrike">
              <a:solidFill>
                <a:srgbClr val="64748B"/>
              </a:solidFill>
              <a:effectLst/>
              <a:uFillTx/>
              <a:latin typeface="Noto Sans SC" panose="020B0200000000000000" charset="-122"/>
              <a:ea typeface="Noto Sans SC" panose="020B0200000000000000" charset="-122"/>
            </a:endParaRPr>
          </a:p>
        </p:txBody>
      </p:sp>
      <p:sp>
        <p:nvSpPr>
          <p:cNvPr id="130" name="文本框 129"/>
          <p:cNvSpPr txBox="1"/>
          <p:nvPr>
            <p:custDataLst>
              <p:tags r:id="rId7"/>
            </p:custDataLst>
          </p:nvPr>
        </p:nvSpPr>
        <p:spPr>
          <a:xfrm>
            <a:off x="1200240" y="3023640"/>
            <a:ext cx="571500" cy="2305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算法层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1" name="任意多边形 130"/>
          <p:cNvSpPr/>
          <p:nvPr/>
        </p:nvSpPr>
        <p:spPr>
          <a:xfrm>
            <a:off x="628560" y="3990960"/>
            <a:ext cx="10954080" cy="914760"/>
          </a:xfrm>
          <a:custGeom>
            <a:avLst/>
            <a:gdLst/>
            <a:ahLst/>
            <a:cxnLst/>
            <a:rect l="0" t="0" r="r" b="b"/>
            <a:pathLst>
              <a:path w="30428" h="2541">
                <a:moveTo>
                  <a:pt x="0" y="2329"/>
                </a:moveTo>
                <a:lnTo>
                  <a:pt x="0" y="211"/>
                </a:lnTo>
                <a:cubicBezTo>
                  <a:pt x="0" y="197"/>
                  <a:pt x="1" y="184"/>
                  <a:pt x="3" y="170"/>
                </a:cubicBezTo>
                <a:cubicBezTo>
                  <a:pt x="5" y="156"/>
                  <a:pt x="8" y="143"/>
                  <a:pt x="12" y="130"/>
                </a:cubicBezTo>
                <a:cubicBezTo>
                  <a:pt x="16" y="117"/>
                  <a:pt x="21" y="105"/>
                  <a:pt x="27" y="94"/>
                </a:cubicBezTo>
                <a:cubicBezTo>
                  <a:pt x="32" y="82"/>
                  <a:pt x="39" y="71"/>
                  <a:pt x="46" y="62"/>
                </a:cubicBezTo>
                <a:cubicBezTo>
                  <a:pt x="54" y="52"/>
                  <a:pt x="62" y="43"/>
                  <a:pt x="70" y="35"/>
                </a:cubicBezTo>
                <a:cubicBezTo>
                  <a:pt x="79" y="27"/>
                  <a:pt x="88" y="21"/>
                  <a:pt x="98" y="16"/>
                </a:cubicBezTo>
                <a:cubicBezTo>
                  <a:pt x="107" y="10"/>
                  <a:pt x="117" y="6"/>
                  <a:pt x="128" y="4"/>
                </a:cubicBezTo>
                <a:cubicBezTo>
                  <a:pt x="138" y="1"/>
                  <a:pt x="148" y="0"/>
                  <a:pt x="158" y="0"/>
                </a:cubicBezTo>
                <a:lnTo>
                  <a:pt x="30216" y="0"/>
                </a:lnTo>
                <a:cubicBezTo>
                  <a:pt x="30230" y="0"/>
                  <a:pt x="30244" y="1"/>
                  <a:pt x="30257" y="4"/>
                </a:cubicBezTo>
                <a:cubicBezTo>
                  <a:pt x="30271" y="6"/>
                  <a:pt x="30284" y="10"/>
                  <a:pt x="30297" y="16"/>
                </a:cubicBezTo>
                <a:cubicBezTo>
                  <a:pt x="30310" y="21"/>
                  <a:pt x="30322" y="27"/>
                  <a:pt x="30334" y="35"/>
                </a:cubicBezTo>
                <a:cubicBezTo>
                  <a:pt x="30345" y="43"/>
                  <a:pt x="30356" y="52"/>
                  <a:pt x="30366" y="62"/>
                </a:cubicBezTo>
                <a:cubicBezTo>
                  <a:pt x="30376" y="71"/>
                  <a:pt x="30384" y="82"/>
                  <a:pt x="30392" y="94"/>
                </a:cubicBezTo>
                <a:cubicBezTo>
                  <a:pt x="30400" y="105"/>
                  <a:pt x="30406" y="117"/>
                  <a:pt x="30412" y="130"/>
                </a:cubicBezTo>
                <a:cubicBezTo>
                  <a:pt x="30417" y="143"/>
                  <a:pt x="30421" y="156"/>
                  <a:pt x="30424" y="170"/>
                </a:cubicBezTo>
                <a:cubicBezTo>
                  <a:pt x="30426" y="184"/>
                  <a:pt x="30428" y="197"/>
                  <a:pt x="30428" y="211"/>
                </a:cubicBezTo>
                <a:lnTo>
                  <a:pt x="30428" y="2329"/>
                </a:lnTo>
                <a:cubicBezTo>
                  <a:pt x="30428" y="2343"/>
                  <a:pt x="30426" y="2357"/>
                  <a:pt x="30424" y="2370"/>
                </a:cubicBezTo>
                <a:cubicBezTo>
                  <a:pt x="30421" y="2384"/>
                  <a:pt x="30417" y="2397"/>
                  <a:pt x="30412" y="2410"/>
                </a:cubicBezTo>
                <a:cubicBezTo>
                  <a:pt x="30406" y="2423"/>
                  <a:pt x="30400" y="2435"/>
                  <a:pt x="30392" y="2446"/>
                </a:cubicBezTo>
                <a:cubicBezTo>
                  <a:pt x="30384" y="2458"/>
                  <a:pt x="30376" y="2469"/>
                  <a:pt x="30366" y="2479"/>
                </a:cubicBezTo>
                <a:cubicBezTo>
                  <a:pt x="30356" y="2488"/>
                  <a:pt x="30345" y="2497"/>
                  <a:pt x="30334" y="2505"/>
                </a:cubicBezTo>
                <a:cubicBezTo>
                  <a:pt x="30322" y="2513"/>
                  <a:pt x="30310" y="2519"/>
                  <a:pt x="30297" y="2524"/>
                </a:cubicBezTo>
                <a:cubicBezTo>
                  <a:pt x="30284" y="2530"/>
                  <a:pt x="30271" y="2534"/>
                  <a:pt x="30257" y="2536"/>
                </a:cubicBezTo>
                <a:cubicBezTo>
                  <a:pt x="30244" y="2539"/>
                  <a:pt x="30230" y="2541"/>
                  <a:pt x="30216" y="2541"/>
                </a:cubicBezTo>
                <a:lnTo>
                  <a:pt x="158" y="2541"/>
                </a:lnTo>
                <a:cubicBezTo>
                  <a:pt x="148" y="2541"/>
                  <a:pt x="138" y="2539"/>
                  <a:pt x="128" y="2536"/>
                </a:cubicBezTo>
                <a:cubicBezTo>
                  <a:pt x="117" y="2534"/>
                  <a:pt x="107" y="2530"/>
                  <a:pt x="98" y="2524"/>
                </a:cubicBezTo>
                <a:cubicBezTo>
                  <a:pt x="88" y="2519"/>
                  <a:pt x="79" y="2513"/>
                  <a:pt x="70" y="2505"/>
                </a:cubicBezTo>
                <a:cubicBezTo>
                  <a:pt x="62" y="2497"/>
                  <a:pt x="54" y="2488"/>
                  <a:pt x="46" y="2479"/>
                </a:cubicBezTo>
                <a:cubicBezTo>
                  <a:pt x="39" y="2469"/>
                  <a:pt x="32" y="2458"/>
                  <a:pt x="27" y="2446"/>
                </a:cubicBezTo>
                <a:cubicBezTo>
                  <a:pt x="21" y="2435"/>
                  <a:pt x="16" y="2423"/>
                  <a:pt x="12" y="2410"/>
                </a:cubicBezTo>
                <a:cubicBezTo>
                  <a:pt x="8" y="2397"/>
                  <a:pt x="5" y="2384"/>
                  <a:pt x="3" y="2370"/>
                </a:cubicBezTo>
                <a:cubicBezTo>
                  <a:pt x="1" y="2357"/>
                  <a:pt x="0" y="2343"/>
                  <a:pt x="0" y="2329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2" name="任意多边形 131"/>
          <p:cNvSpPr/>
          <p:nvPr>
            <p:custDataLst>
              <p:tags r:id="rId8"/>
            </p:custDataLst>
          </p:nvPr>
        </p:nvSpPr>
        <p:spPr>
          <a:xfrm>
            <a:off x="609480" y="3990960"/>
            <a:ext cx="76320" cy="914760"/>
          </a:xfrm>
          <a:custGeom>
            <a:avLst/>
            <a:gdLst/>
            <a:ahLst/>
            <a:cxnLst/>
            <a:rect l="0" t="0" r="r" b="b"/>
            <a:pathLst>
              <a:path w="212" h="2541">
                <a:moveTo>
                  <a:pt x="0" y="0"/>
                </a:moveTo>
                <a:lnTo>
                  <a:pt x="212" y="0"/>
                </a:lnTo>
                <a:lnTo>
                  <a:pt x="212" y="2541"/>
                </a:lnTo>
                <a:lnTo>
                  <a:pt x="0" y="2541"/>
                </a:lnTo>
                <a:lnTo>
                  <a:pt x="0" y="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3" name="任意多边形 132"/>
          <p:cNvSpPr/>
          <p:nvPr>
            <p:custDataLst>
              <p:tags r:id="rId9"/>
            </p:custDataLst>
          </p:nvPr>
        </p:nvSpPr>
        <p:spPr>
          <a:xfrm>
            <a:off x="799920" y="4209840"/>
            <a:ext cx="257400" cy="229320"/>
          </a:xfrm>
          <a:custGeom>
            <a:avLst/>
            <a:gdLst/>
            <a:ahLst/>
            <a:cxnLst/>
            <a:rect l="0" t="0" r="r" b="b"/>
            <a:pathLst>
              <a:path w="715" h="637">
                <a:moveTo>
                  <a:pt x="79" y="0"/>
                </a:moveTo>
                <a:cubicBezTo>
                  <a:pt x="36" y="0"/>
                  <a:pt x="0" y="36"/>
                  <a:pt x="0" y="79"/>
                </a:cubicBezTo>
                <a:lnTo>
                  <a:pt x="0" y="438"/>
                </a:lnTo>
                <a:cubicBezTo>
                  <a:pt x="0" y="481"/>
                  <a:pt x="36" y="518"/>
                  <a:pt x="79" y="518"/>
                </a:cubicBezTo>
                <a:lnTo>
                  <a:pt x="299" y="518"/>
                </a:lnTo>
                <a:lnTo>
                  <a:pt x="285" y="558"/>
                </a:lnTo>
                <a:lnTo>
                  <a:pt x="198" y="558"/>
                </a:lnTo>
                <a:cubicBezTo>
                  <a:pt x="176" y="558"/>
                  <a:pt x="159" y="575"/>
                  <a:pt x="159" y="597"/>
                </a:cubicBezTo>
                <a:cubicBezTo>
                  <a:pt x="159" y="619"/>
                  <a:pt x="176" y="637"/>
                  <a:pt x="198" y="637"/>
                </a:cubicBezTo>
                <a:lnTo>
                  <a:pt x="517" y="637"/>
                </a:lnTo>
                <a:cubicBezTo>
                  <a:pt x="539" y="637"/>
                  <a:pt x="557" y="619"/>
                  <a:pt x="557" y="597"/>
                </a:cubicBezTo>
                <a:cubicBezTo>
                  <a:pt x="557" y="575"/>
                  <a:pt x="539" y="558"/>
                  <a:pt x="517" y="558"/>
                </a:cubicBezTo>
                <a:lnTo>
                  <a:pt x="431" y="558"/>
                </a:lnTo>
                <a:lnTo>
                  <a:pt x="418" y="518"/>
                </a:lnTo>
                <a:lnTo>
                  <a:pt x="636" y="518"/>
                </a:lnTo>
                <a:cubicBezTo>
                  <a:pt x="680" y="518"/>
                  <a:pt x="715" y="481"/>
                  <a:pt x="715" y="438"/>
                </a:cubicBezTo>
                <a:lnTo>
                  <a:pt x="715" y="79"/>
                </a:lnTo>
                <a:cubicBezTo>
                  <a:pt x="715" y="36"/>
                  <a:pt x="680" y="0"/>
                  <a:pt x="636" y="0"/>
                </a:cubicBezTo>
                <a:lnTo>
                  <a:pt x="79" y="0"/>
                </a:lnTo>
                <a:moveTo>
                  <a:pt x="636" y="79"/>
                </a:moveTo>
                <a:lnTo>
                  <a:pt x="636" y="358"/>
                </a:lnTo>
                <a:lnTo>
                  <a:pt x="79" y="358"/>
                </a:lnTo>
                <a:lnTo>
                  <a:pt x="79" y="79"/>
                </a:lnTo>
                <a:lnTo>
                  <a:pt x="636" y="79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4" name="文本框 133"/>
          <p:cNvSpPr txBox="1"/>
          <p:nvPr>
            <p:custDataLst>
              <p:tags r:id="rId10"/>
            </p:custDataLst>
          </p:nvPr>
        </p:nvSpPr>
        <p:spPr>
          <a:xfrm>
            <a:off x="1049110" y="3301285"/>
            <a:ext cx="3619500" cy="46164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 algn="l"/>
            <a:r>
              <a:rPr lang="zh-CN" altLang="en-US" sz="1500" b="0" i="0" u="none" strike="noStrike">
                <a:solidFill>
                  <a:srgbClr val="64748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封装核心控制与数据处理算法，为应用层提</a:t>
            </a:r>
            <a:endParaRPr lang="zh-CN" altLang="en-US" sz="1500" b="0" i="0" u="none" strike="noStrike">
              <a:solidFill>
                <a:srgbClr val="64748B"/>
              </a:solidFill>
              <a:effectLst/>
              <a:uFillTx/>
              <a:latin typeface="Noto Sans SC" panose="020B0200000000000000" charset="-122"/>
              <a:ea typeface="Noto Sans SC" panose="020B0200000000000000" charset="-122"/>
            </a:endParaRPr>
          </a:p>
          <a:p>
            <a:pPr algn="l"/>
            <a:r>
              <a:rPr lang="zh-CN" altLang="en-US" sz="1500" b="0" i="0" u="none" strike="noStrike">
                <a:solidFill>
                  <a:srgbClr val="64748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供纯净的计算服务。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5" name="文本框 134"/>
          <p:cNvSpPr txBox="1"/>
          <p:nvPr>
            <p:custDataLst>
              <p:tags r:id="rId11"/>
            </p:custDataLst>
          </p:nvPr>
        </p:nvSpPr>
        <p:spPr>
          <a:xfrm>
            <a:off x="1171440" y="4166640"/>
            <a:ext cx="691515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应用层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6" name="任意多边形 135"/>
          <p:cNvSpPr/>
          <p:nvPr/>
        </p:nvSpPr>
        <p:spPr>
          <a:xfrm>
            <a:off x="628560" y="5133960"/>
            <a:ext cx="10954080" cy="914760"/>
          </a:xfrm>
          <a:custGeom>
            <a:avLst/>
            <a:gdLst/>
            <a:ahLst/>
            <a:cxnLst/>
            <a:rect l="0" t="0" r="r" b="b"/>
            <a:pathLst>
              <a:path w="30428" h="2541">
                <a:moveTo>
                  <a:pt x="0" y="2329"/>
                </a:moveTo>
                <a:lnTo>
                  <a:pt x="0" y="211"/>
                </a:lnTo>
                <a:cubicBezTo>
                  <a:pt x="0" y="197"/>
                  <a:pt x="1" y="184"/>
                  <a:pt x="3" y="170"/>
                </a:cubicBezTo>
                <a:cubicBezTo>
                  <a:pt x="5" y="156"/>
                  <a:pt x="8" y="143"/>
                  <a:pt x="12" y="130"/>
                </a:cubicBezTo>
                <a:cubicBezTo>
                  <a:pt x="16" y="117"/>
                  <a:pt x="21" y="105"/>
                  <a:pt x="27" y="94"/>
                </a:cubicBezTo>
                <a:cubicBezTo>
                  <a:pt x="32" y="82"/>
                  <a:pt x="39" y="71"/>
                  <a:pt x="46" y="62"/>
                </a:cubicBezTo>
                <a:cubicBezTo>
                  <a:pt x="54" y="52"/>
                  <a:pt x="62" y="43"/>
                  <a:pt x="70" y="35"/>
                </a:cubicBezTo>
                <a:cubicBezTo>
                  <a:pt x="79" y="27"/>
                  <a:pt x="88" y="21"/>
                  <a:pt x="98" y="16"/>
                </a:cubicBezTo>
                <a:cubicBezTo>
                  <a:pt x="107" y="10"/>
                  <a:pt x="117" y="6"/>
                  <a:pt x="128" y="4"/>
                </a:cubicBezTo>
                <a:cubicBezTo>
                  <a:pt x="138" y="1"/>
                  <a:pt x="148" y="0"/>
                  <a:pt x="158" y="0"/>
                </a:cubicBezTo>
                <a:lnTo>
                  <a:pt x="30216" y="0"/>
                </a:lnTo>
                <a:cubicBezTo>
                  <a:pt x="30230" y="0"/>
                  <a:pt x="30244" y="1"/>
                  <a:pt x="30257" y="4"/>
                </a:cubicBezTo>
                <a:cubicBezTo>
                  <a:pt x="30271" y="6"/>
                  <a:pt x="30284" y="10"/>
                  <a:pt x="30297" y="16"/>
                </a:cubicBezTo>
                <a:cubicBezTo>
                  <a:pt x="30310" y="21"/>
                  <a:pt x="30322" y="27"/>
                  <a:pt x="30334" y="35"/>
                </a:cubicBezTo>
                <a:cubicBezTo>
                  <a:pt x="30345" y="43"/>
                  <a:pt x="30356" y="52"/>
                  <a:pt x="30366" y="62"/>
                </a:cubicBezTo>
                <a:cubicBezTo>
                  <a:pt x="30376" y="71"/>
                  <a:pt x="30384" y="82"/>
                  <a:pt x="30392" y="94"/>
                </a:cubicBezTo>
                <a:cubicBezTo>
                  <a:pt x="30400" y="105"/>
                  <a:pt x="30406" y="117"/>
                  <a:pt x="30412" y="130"/>
                </a:cubicBezTo>
                <a:cubicBezTo>
                  <a:pt x="30417" y="143"/>
                  <a:pt x="30421" y="156"/>
                  <a:pt x="30424" y="170"/>
                </a:cubicBezTo>
                <a:cubicBezTo>
                  <a:pt x="30426" y="184"/>
                  <a:pt x="30428" y="197"/>
                  <a:pt x="30428" y="211"/>
                </a:cubicBezTo>
                <a:lnTo>
                  <a:pt x="30428" y="2329"/>
                </a:lnTo>
                <a:cubicBezTo>
                  <a:pt x="30428" y="2343"/>
                  <a:pt x="30426" y="2357"/>
                  <a:pt x="30424" y="2370"/>
                </a:cubicBezTo>
                <a:cubicBezTo>
                  <a:pt x="30421" y="2384"/>
                  <a:pt x="30417" y="2397"/>
                  <a:pt x="30412" y="2410"/>
                </a:cubicBezTo>
                <a:cubicBezTo>
                  <a:pt x="30406" y="2423"/>
                  <a:pt x="30400" y="2435"/>
                  <a:pt x="30392" y="2446"/>
                </a:cubicBezTo>
                <a:cubicBezTo>
                  <a:pt x="30384" y="2458"/>
                  <a:pt x="30376" y="2469"/>
                  <a:pt x="30366" y="2479"/>
                </a:cubicBezTo>
                <a:cubicBezTo>
                  <a:pt x="30356" y="2488"/>
                  <a:pt x="30345" y="2497"/>
                  <a:pt x="30334" y="2505"/>
                </a:cubicBezTo>
                <a:cubicBezTo>
                  <a:pt x="30322" y="2513"/>
                  <a:pt x="30310" y="2519"/>
                  <a:pt x="30297" y="2524"/>
                </a:cubicBezTo>
                <a:cubicBezTo>
                  <a:pt x="30284" y="2530"/>
                  <a:pt x="30271" y="2534"/>
                  <a:pt x="30257" y="2536"/>
                </a:cubicBezTo>
                <a:cubicBezTo>
                  <a:pt x="30244" y="2539"/>
                  <a:pt x="30230" y="2541"/>
                  <a:pt x="30216" y="2541"/>
                </a:cubicBezTo>
                <a:lnTo>
                  <a:pt x="158" y="2541"/>
                </a:lnTo>
                <a:cubicBezTo>
                  <a:pt x="148" y="2541"/>
                  <a:pt x="138" y="2539"/>
                  <a:pt x="128" y="2536"/>
                </a:cubicBezTo>
                <a:cubicBezTo>
                  <a:pt x="117" y="2534"/>
                  <a:pt x="107" y="2530"/>
                  <a:pt x="98" y="2524"/>
                </a:cubicBezTo>
                <a:cubicBezTo>
                  <a:pt x="88" y="2519"/>
                  <a:pt x="79" y="2513"/>
                  <a:pt x="70" y="2505"/>
                </a:cubicBezTo>
                <a:cubicBezTo>
                  <a:pt x="62" y="2497"/>
                  <a:pt x="54" y="2488"/>
                  <a:pt x="46" y="2479"/>
                </a:cubicBezTo>
                <a:cubicBezTo>
                  <a:pt x="39" y="2469"/>
                  <a:pt x="32" y="2458"/>
                  <a:pt x="27" y="2446"/>
                </a:cubicBezTo>
                <a:cubicBezTo>
                  <a:pt x="21" y="2435"/>
                  <a:pt x="16" y="2423"/>
                  <a:pt x="12" y="2410"/>
                </a:cubicBezTo>
                <a:cubicBezTo>
                  <a:pt x="8" y="2397"/>
                  <a:pt x="5" y="2384"/>
                  <a:pt x="3" y="2370"/>
                </a:cubicBezTo>
                <a:cubicBezTo>
                  <a:pt x="1" y="2357"/>
                  <a:pt x="0" y="2343"/>
                  <a:pt x="0" y="2329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7" name="任意多边形 136"/>
          <p:cNvSpPr/>
          <p:nvPr/>
        </p:nvSpPr>
        <p:spPr>
          <a:xfrm>
            <a:off x="609480" y="5133960"/>
            <a:ext cx="76320" cy="914760"/>
          </a:xfrm>
          <a:custGeom>
            <a:avLst/>
            <a:gdLst/>
            <a:ahLst/>
            <a:cxnLst/>
            <a:rect l="0" t="0" r="r" b="b"/>
            <a:pathLst>
              <a:path w="212" h="2541">
                <a:moveTo>
                  <a:pt x="0" y="0"/>
                </a:moveTo>
                <a:lnTo>
                  <a:pt x="212" y="0"/>
                </a:lnTo>
                <a:lnTo>
                  <a:pt x="212" y="2541"/>
                </a:lnTo>
                <a:lnTo>
                  <a:pt x="0" y="2541"/>
                </a:lnTo>
                <a:lnTo>
                  <a:pt x="0" y="0"/>
                </a:lnTo>
                <a:close/>
              </a:path>
            </a:pathLst>
          </a:custGeom>
          <a:solidFill>
            <a:srgbClr val="A8BBE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8" name="任意多边形 137"/>
          <p:cNvSpPr/>
          <p:nvPr>
            <p:custDataLst>
              <p:tags r:id="rId12"/>
            </p:custDataLst>
          </p:nvPr>
        </p:nvSpPr>
        <p:spPr>
          <a:xfrm>
            <a:off x="814320" y="5352840"/>
            <a:ext cx="229320" cy="228960"/>
          </a:xfrm>
          <a:custGeom>
            <a:avLst/>
            <a:gdLst/>
            <a:ahLst/>
            <a:cxnLst/>
            <a:rect l="0" t="0" r="r" b="b"/>
            <a:pathLst>
              <a:path w="637" h="636">
                <a:moveTo>
                  <a:pt x="289" y="7"/>
                </a:moveTo>
                <a:cubicBezTo>
                  <a:pt x="308" y="-2"/>
                  <a:pt x="329" y="-2"/>
                  <a:pt x="347" y="7"/>
                </a:cubicBezTo>
                <a:lnTo>
                  <a:pt x="619" y="133"/>
                </a:lnTo>
                <a:cubicBezTo>
                  <a:pt x="630" y="138"/>
                  <a:pt x="637" y="148"/>
                  <a:pt x="637" y="160"/>
                </a:cubicBezTo>
                <a:cubicBezTo>
                  <a:pt x="637" y="171"/>
                  <a:pt x="630" y="182"/>
                  <a:pt x="619" y="187"/>
                </a:cubicBezTo>
                <a:lnTo>
                  <a:pt x="347" y="312"/>
                </a:lnTo>
                <a:cubicBezTo>
                  <a:pt x="329" y="321"/>
                  <a:pt x="308" y="321"/>
                  <a:pt x="289" y="312"/>
                </a:cubicBezTo>
                <a:lnTo>
                  <a:pt x="17" y="187"/>
                </a:lnTo>
                <a:cubicBezTo>
                  <a:pt x="6" y="182"/>
                  <a:pt x="0" y="171"/>
                  <a:pt x="0" y="160"/>
                </a:cubicBezTo>
                <a:cubicBezTo>
                  <a:pt x="0" y="148"/>
                  <a:pt x="6" y="138"/>
                  <a:pt x="17" y="133"/>
                </a:cubicBezTo>
                <a:lnTo>
                  <a:pt x="289" y="7"/>
                </a:lnTo>
                <a:moveTo>
                  <a:pt x="553" y="261"/>
                </a:moveTo>
                <a:lnTo>
                  <a:pt x="619" y="292"/>
                </a:lnTo>
                <a:cubicBezTo>
                  <a:pt x="630" y="296"/>
                  <a:pt x="637" y="307"/>
                  <a:pt x="637" y="319"/>
                </a:cubicBezTo>
                <a:cubicBezTo>
                  <a:pt x="637" y="330"/>
                  <a:pt x="630" y="341"/>
                  <a:pt x="619" y="346"/>
                </a:cubicBezTo>
                <a:lnTo>
                  <a:pt x="347" y="471"/>
                </a:lnTo>
                <a:cubicBezTo>
                  <a:pt x="329" y="479"/>
                  <a:pt x="308" y="479"/>
                  <a:pt x="289" y="471"/>
                </a:cubicBezTo>
                <a:lnTo>
                  <a:pt x="17" y="346"/>
                </a:lnTo>
                <a:cubicBezTo>
                  <a:pt x="6" y="341"/>
                  <a:pt x="0" y="330"/>
                  <a:pt x="0" y="319"/>
                </a:cubicBezTo>
                <a:cubicBezTo>
                  <a:pt x="0" y="307"/>
                  <a:pt x="6" y="296"/>
                  <a:pt x="17" y="292"/>
                </a:cubicBezTo>
                <a:lnTo>
                  <a:pt x="83" y="261"/>
                </a:lnTo>
                <a:lnTo>
                  <a:pt x="272" y="348"/>
                </a:lnTo>
                <a:cubicBezTo>
                  <a:pt x="301" y="361"/>
                  <a:pt x="335" y="361"/>
                  <a:pt x="364" y="348"/>
                </a:cubicBezTo>
                <a:lnTo>
                  <a:pt x="553" y="261"/>
                </a:lnTo>
                <a:moveTo>
                  <a:pt x="364" y="507"/>
                </a:moveTo>
                <a:lnTo>
                  <a:pt x="553" y="420"/>
                </a:lnTo>
                <a:lnTo>
                  <a:pt x="619" y="450"/>
                </a:lnTo>
                <a:cubicBezTo>
                  <a:pt x="630" y="455"/>
                  <a:pt x="637" y="466"/>
                  <a:pt x="637" y="477"/>
                </a:cubicBezTo>
                <a:cubicBezTo>
                  <a:pt x="637" y="489"/>
                  <a:pt x="630" y="500"/>
                  <a:pt x="619" y="504"/>
                </a:cubicBezTo>
                <a:lnTo>
                  <a:pt x="347" y="630"/>
                </a:lnTo>
                <a:cubicBezTo>
                  <a:pt x="329" y="638"/>
                  <a:pt x="308" y="638"/>
                  <a:pt x="289" y="630"/>
                </a:cubicBezTo>
                <a:lnTo>
                  <a:pt x="17" y="504"/>
                </a:lnTo>
                <a:cubicBezTo>
                  <a:pt x="6" y="499"/>
                  <a:pt x="0" y="489"/>
                  <a:pt x="0" y="477"/>
                </a:cubicBezTo>
                <a:cubicBezTo>
                  <a:pt x="0" y="466"/>
                  <a:pt x="6" y="455"/>
                  <a:pt x="17" y="450"/>
                </a:cubicBezTo>
                <a:lnTo>
                  <a:pt x="83" y="420"/>
                </a:lnTo>
                <a:lnTo>
                  <a:pt x="272" y="507"/>
                </a:lnTo>
                <a:cubicBezTo>
                  <a:pt x="301" y="520"/>
                  <a:pt x="335" y="520"/>
                  <a:pt x="364" y="507"/>
                </a:cubicBez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9" name="文本框 138"/>
          <p:cNvSpPr txBox="1"/>
          <p:nvPr>
            <p:custDataLst>
              <p:tags r:id="rId13"/>
            </p:custDataLst>
          </p:nvPr>
        </p:nvSpPr>
        <p:spPr>
          <a:xfrm>
            <a:off x="1064125" y="4437300"/>
            <a:ext cx="3810000" cy="46164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 algn="l"/>
            <a:r>
              <a:rPr lang="zh-CN" sz="1500" b="0" i="0" u="none" strike="noStrike">
                <a:solidFill>
                  <a:srgbClr val="64748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平</a:t>
            </a:r>
            <a:r>
              <a:rPr lang="zh-CN" altLang="en-US" sz="1500" b="0" i="0" u="none" strike="noStrike">
                <a:solidFill>
                  <a:srgbClr val="64748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实现核心业务逻辑，通过多个独立的任务来</a:t>
            </a:r>
            <a:endParaRPr lang="zh-CN" altLang="en-US" sz="1500" b="0" i="0" u="none" strike="noStrike">
              <a:solidFill>
                <a:srgbClr val="64748B"/>
              </a:solidFill>
              <a:effectLst/>
              <a:uFillTx/>
              <a:latin typeface="Noto Sans SC" panose="020B0200000000000000" charset="-122"/>
              <a:ea typeface="Noto Sans SC" panose="020B0200000000000000" charset="-122"/>
            </a:endParaRPr>
          </a:p>
          <a:p>
            <a:pPr algn="l"/>
            <a:r>
              <a:rPr lang="zh-CN" altLang="en-US" sz="1500" b="0" i="0" u="none" strike="noStrike">
                <a:solidFill>
                  <a:srgbClr val="64748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组织功能，是系统的大脑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43475" y="548640"/>
            <a:ext cx="7229475" cy="533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任意多边形 141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3" name="任意多边形 142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4" name="任意多边形 143"/>
          <p:cNvSpPr/>
          <p:nvPr/>
        </p:nvSpPr>
        <p:spPr>
          <a:xfrm>
            <a:off x="0" y="5028840"/>
            <a:ext cx="1828800" cy="1829160"/>
          </a:xfrm>
          <a:custGeom>
            <a:avLst/>
            <a:gdLst/>
            <a:ahLst/>
            <a:cxnLst/>
            <a:rect l="0" t="0" r="r" b="b"/>
            <a:pathLst>
              <a:path w="5080" h="5081">
                <a:moveTo>
                  <a:pt x="5080" y="3812"/>
                </a:moveTo>
                <a:cubicBezTo>
                  <a:pt x="5080" y="3874"/>
                  <a:pt x="5079" y="3936"/>
                  <a:pt x="5076" y="3998"/>
                </a:cubicBezTo>
                <a:cubicBezTo>
                  <a:pt x="5073" y="4061"/>
                  <a:pt x="5068" y="4123"/>
                  <a:pt x="5062" y="4185"/>
                </a:cubicBezTo>
                <a:cubicBezTo>
                  <a:pt x="5056" y="4247"/>
                  <a:pt x="5048" y="4309"/>
                  <a:pt x="5039" y="4371"/>
                </a:cubicBezTo>
                <a:cubicBezTo>
                  <a:pt x="5030" y="4432"/>
                  <a:pt x="5019" y="4494"/>
                  <a:pt x="5007" y="4555"/>
                </a:cubicBezTo>
                <a:cubicBezTo>
                  <a:pt x="4995" y="4616"/>
                  <a:pt x="4981" y="4677"/>
                  <a:pt x="4966" y="4737"/>
                </a:cubicBezTo>
                <a:cubicBezTo>
                  <a:pt x="4951" y="4798"/>
                  <a:pt x="4935" y="4858"/>
                  <a:pt x="4916" y="4917"/>
                </a:cubicBezTo>
                <a:cubicBezTo>
                  <a:pt x="4900" y="4973"/>
                  <a:pt x="4882" y="5027"/>
                  <a:pt x="4863" y="5081"/>
                </a:cubicBezTo>
                <a:lnTo>
                  <a:pt x="0" y="5081"/>
                </a:lnTo>
                <a:lnTo>
                  <a:pt x="0" y="218"/>
                </a:lnTo>
                <a:cubicBezTo>
                  <a:pt x="54" y="199"/>
                  <a:pt x="108" y="181"/>
                  <a:pt x="164" y="165"/>
                </a:cubicBezTo>
                <a:cubicBezTo>
                  <a:pt x="223" y="146"/>
                  <a:pt x="283" y="130"/>
                  <a:pt x="344" y="115"/>
                </a:cubicBezTo>
                <a:cubicBezTo>
                  <a:pt x="404" y="100"/>
                  <a:pt x="465" y="86"/>
                  <a:pt x="526" y="74"/>
                </a:cubicBezTo>
                <a:cubicBezTo>
                  <a:pt x="587" y="62"/>
                  <a:pt x="649" y="51"/>
                  <a:pt x="710" y="42"/>
                </a:cubicBezTo>
                <a:cubicBezTo>
                  <a:pt x="772" y="33"/>
                  <a:pt x="834" y="25"/>
                  <a:pt x="896" y="19"/>
                </a:cubicBezTo>
                <a:cubicBezTo>
                  <a:pt x="958" y="13"/>
                  <a:pt x="1020" y="8"/>
                  <a:pt x="1083" y="5"/>
                </a:cubicBezTo>
                <a:cubicBezTo>
                  <a:pt x="1145" y="2"/>
                  <a:pt x="1207" y="0"/>
                  <a:pt x="1269" y="0"/>
                </a:cubicBezTo>
                <a:cubicBezTo>
                  <a:pt x="1332" y="0"/>
                  <a:pt x="1394" y="2"/>
                  <a:pt x="1456" y="5"/>
                </a:cubicBezTo>
                <a:cubicBezTo>
                  <a:pt x="1519" y="8"/>
                  <a:pt x="1581" y="13"/>
                  <a:pt x="1643" y="19"/>
                </a:cubicBezTo>
                <a:cubicBezTo>
                  <a:pt x="1705" y="25"/>
                  <a:pt x="1767" y="33"/>
                  <a:pt x="1829" y="42"/>
                </a:cubicBezTo>
                <a:cubicBezTo>
                  <a:pt x="1890" y="51"/>
                  <a:pt x="1952" y="62"/>
                  <a:pt x="2013" y="74"/>
                </a:cubicBezTo>
                <a:cubicBezTo>
                  <a:pt x="2074" y="86"/>
                  <a:pt x="2135" y="100"/>
                  <a:pt x="2195" y="115"/>
                </a:cubicBezTo>
                <a:cubicBezTo>
                  <a:pt x="2256" y="130"/>
                  <a:pt x="2316" y="146"/>
                  <a:pt x="2375" y="165"/>
                </a:cubicBezTo>
                <a:cubicBezTo>
                  <a:pt x="2435" y="183"/>
                  <a:pt x="2494" y="202"/>
                  <a:pt x="2554" y="223"/>
                </a:cubicBezTo>
                <a:cubicBezTo>
                  <a:pt x="2613" y="244"/>
                  <a:pt x="2671" y="267"/>
                  <a:pt x="2729" y="291"/>
                </a:cubicBezTo>
                <a:cubicBezTo>
                  <a:pt x="2786" y="314"/>
                  <a:pt x="2843" y="340"/>
                  <a:pt x="2899" y="366"/>
                </a:cubicBezTo>
                <a:cubicBezTo>
                  <a:pt x="2956" y="393"/>
                  <a:pt x="3012" y="421"/>
                  <a:pt x="3067" y="450"/>
                </a:cubicBezTo>
                <a:cubicBezTo>
                  <a:pt x="3122" y="480"/>
                  <a:pt x="3176" y="510"/>
                  <a:pt x="3229" y="543"/>
                </a:cubicBezTo>
                <a:cubicBezTo>
                  <a:pt x="3283" y="575"/>
                  <a:pt x="3335" y="608"/>
                  <a:pt x="3387" y="643"/>
                </a:cubicBezTo>
                <a:cubicBezTo>
                  <a:pt x="3439" y="677"/>
                  <a:pt x="3490" y="713"/>
                  <a:pt x="3540" y="750"/>
                </a:cubicBezTo>
                <a:cubicBezTo>
                  <a:pt x="3590" y="787"/>
                  <a:pt x="3639" y="826"/>
                  <a:pt x="3688" y="865"/>
                </a:cubicBezTo>
                <a:cubicBezTo>
                  <a:pt x="3736" y="905"/>
                  <a:pt x="3783" y="946"/>
                  <a:pt x="3829" y="987"/>
                </a:cubicBezTo>
                <a:cubicBezTo>
                  <a:pt x="3875" y="1029"/>
                  <a:pt x="3920" y="1072"/>
                  <a:pt x="3965" y="1116"/>
                </a:cubicBezTo>
                <a:cubicBezTo>
                  <a:pt x="4009" y="1161"/>
                  <a:pt x="4052" y="1206"/>
                  <a:pt x="4094" y="1252"/>
                </a:cubicBezTo>
                <a:cubicBezTo>
                  <a:pt x="4135" y="1298"/>
                  <a:pt x="4176" y="1345"/>
                  <a:pt x="4216" y="1393"/>
                </a:cubicBezTo>
                <a:cubicBezTo>
                  <a:pt x="4255" y="1442"/>
                  <a:pt x="4294" y="1491"/>
                  <a:pt x="4331" y="1541"/>
                </a:cubicBezTo>
                <a:cubicBezTo>
                  <a:pt x="4368" y="1591"/>
                  <a:pt x="4404" y="1642"/>
                  <a:pt x="4438" y="1694"/>
                </a:cubicBezTo>
                <a:cubicBezTo>
                  <a:pt x="4473" y="1746"/>
                  <a:pt x="4506" y="1798"/>
                  <a:pt x="4538" y="1852"/>
                </a:cubicBezTo>
                <a:cubicBezTo>
                  <a:pt x="4571" y="1905"/>
                  <a:pt x="4601" y="1959"/>
                  <a:pt x="4631" y="2014"/>
                </a:cubicBezTo>
                <a:cubicBezTo>
                  <a:pt x="4660" y="2069"/>
                  <a:pt x="4688" y="2125"/>
                  <a:pt x="4715" y="2182"/>
                </a:cubicBezTo>
                <a:cubicBezTo>
                  <a:pt x="4741" y="2238"/>
                  <a:pt x="4767" y="2295"/>
                  <a:pt x="4790" y="2352"/>
                </a:cubicBezTo>
                <a:cubicBezTo>
                  <a:pt x="4814" y="2410"/>
                  <a:pt x="4837" y="2468"/>
                  <a:pt x="4858" y="2527"/>
                </a:cubicBezTo>
                <a:cubicBezTo>
                  <a:pt x="4879" y="2586"/>
                  <a:pt x="4898" y="2645"/>
                  <a:pt x="4916" y="2705"/>
                </a:cubicBezTo>
                <a:cubicBezTo>
                  <a:pt x="4935" y="2764"/>
                  <a:pt x="4951" y="2824"/>
                  <a:pt x="4966" y="2885"/>
                </a:cubicBezTo>
                <a:cubicBezTo>
                  <a:pt x="4981" y="2945"/>
                  <a:pt x="4995" y="3006"/>
                  <a:pt x="5007" y="3067"/>
                </a:cubicBezTo>
                <a:cubicBezTo>
                  <a:pt x="5019" y="3128"/>
                  <a:pt x="5030" y="3190"/>
                  <a:pt x="5039" y="3251"/>
                </a:cubicBezTo>
                <a:cubicBezTo>
                  <a:pt x="5048" y="3313"/>
                  <a:pt x="5056" y="3375"/>
                  <a:pt x="5062" y="3437"/>
                </a:cubicBezTo>
                <a:cubicBezTo>
                  <a:pt x="5068" y="3499"/>
                  <a:pt x="5073" y="3561"/>
                  <a:pt x="5076" y="3624"/>
                </a:cubicBezTo>
                <a:cubicBezTo>
                  <a:pt x="5079" y="3686"/>
                  <a:pt x="5080" y="3748"/>
                  <a:pt x="5080" y="3811"/>
                </a:cubicBezTo>
                <a:lnTo>
                  <a:pt x="5080" y="3812"/>
                </a:lnTo>
                <a:close/>
              </a:path>
            </a:pathLst>
          </a:custGeom>
          <a:solidFill>
            <a:srgbClr val="A8BBE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5" name="任意多边形 144"/>
          <p:cNvSpPr/>
          <p:nvPr/>
        </p:nvSpPr>
        <p:spPr>
          <a:xfrm>
            <a:off x="9905760" y="0"/>
            <a:ext cx="2286360" cy="2286000"/>
          </a:xfrm>
          <a:custGeom>
            <a:avLst/>
            <a:gdLst/>
            <a:ahLst/>
            <a:cxnLst/>
            <a:rect l="0" t="0" r="r" b="b"/>
            <a:pathLst>
              <a:path w="6351" h="6350">
                <a:moveTo>
                  <a:pt x="6351" y="5783"/>
                </a:moveTo>
                <a:cubicBezTo>
                  <a:pt x="6311" y="5806"/>
                  <a:pt x="6271" y="5829"/>
                  <a:pt x="6230" y="5851"/>
                </a:cubicBezTo>
                <a:cubicBezTo>
                  <a:pt x="6169" y="5883"/>
                  <a:pt x="6107" y="5914"/>
                  <a:pt x="6044" y="5944"/>
                </a:cubicBezTo>
                <a:cubicBezTo>
                  <a:pt x="5982" y="5974"/>
                  <a:pt x="5919" y="6002"/>
                  <a:pt x="5855" y="6028"/>
                </a:cubicBezTo>
                <a:cubicBezTo>
                  <a:pt x="5791" y="6055"/>
                  <a:pt x="5726" y="6080"/>
                  <a:pt x="5661" y="6103"/>
                </a:cubicBezTo>
                <a:cubicBezTo>
                  <a:pt x="5595" y="6126"/>
                  <a:pt x="5530" y="6148"/>
                  <a:pt x="5463" y="6168"/>
                </a:cubicBezTo>
                <a:cubicBezTo>
                  <a:pt x="5397" y="6188"/>
                  <a:pt x="5330" y="6207"/>
                  <a:pt x="5263" y="6224"/>
                </a:cubicBezTo>
                <a:cubicBezTo>
                  <a:pt x="5196" y="6240"/>
                  <a:pt x="5128" y="6256"/>
                  <a:pt x="5060" y="6269"/>
                </a:cubicBezTo>
                <a:cubicBezTo>
                  <a:pt x="4992" y="6283"/>
                  <a:pt x="4924" y="6295"/>
                  <a:pt x="4856" y="6305"/>
                </a:cubicBezTo>
                <a:cubicBezTo>
                  <a:pt x="4787" y="6315"/>
                  <a:pt x="4718" y="6323"/>
                  <a:pt x="4649" y="6330"/>
                </a:cubicBezTo>
                <a:cubicBezTo>
                  <a:pt x="4580" y="6337"/>
                  <a:pt x="4511" y="6342"/>
                  <a:pt x="4442" y="6345"/>
                </a:cubicBezTo>
                <a:cubicBezTo>
                  <a:pt x="4373" y="6349"/>
                  <a:pt x="4304" y="6350"/>
                  <a:pt x="4235" y="6350"/>
                </a:cubicBezTo>
                <a:lnTo>
                  <a:pt x="4234" y="6350"/>
                </a:lnTo>
                <a:cubicBezTo>
                  <a:pt x="4165" y="6350"/>
                  <a:pt x="4096" y="6349"/>
                  <a:pt x="4027" y="6345"/>
                </a:cubicBezTo>
                <a:cubicBezTo>
                  <a:pt x="3958" y="6342"/>
                  <a:pt x="3889" y="6337"/>
                  <a:pt x="3820" y="6330"/>
                </a:cubicBezTo>
                <a:cubicBezTo>
                  <a:pt x="3751" y="6323"/>
                  <a:pt x="3682" y="6315"/>
                  <a:pt x="3613" y="6305"/>
                </a:cubicBezTo>
                <a:cubicBezTo>
                  <a:pt x="3545" y="6295"/>
                  <a:pt x="3477" y="6283"/>
                  <a:pt x="3409" y="6269"/>
                </a:cubicBezTo>
                <a:cubicBezTo>
                  <a:pt x="3341" y="6256"/>
                  <a:pt x="3273" y="6240"/>
                  <a:pt x="3206" y="6224"/>
                </a:cubicBezTo>
                <a:cubicBezTo>
                  <a:pt x="3139" y="6207"/>
                  <a:pt x="3072" y="6188"/>
                  <a:pt x="3006" y="6168"/>
                </a:cubicBezTo>
                <a:cubicBezTo>
                  <a:pt x="2939" y="6148"/>
                  <a:pt x="2874" y="6126"/>
                  <a:pt x="2808" y="6103"/>
                </a:cubicBezTo>
                <a:cubicBezTo>
                  <a:pt x="2743" y="6080"/>
                  <a:pt x="2678" y="6055"/>
                  <a:pt x="2614" y="6028"/>
                </a:cubicBezTo>
                <a:cubicBezTo>
                  <a:pt x="2550" y="6002"/>
                  <a:pt x="2487" y="5974"/>
                  <a:pt x="2425" y="5944"/>
                </a:cubicBezTo>
                <a:cubicBezTo>
                  <a:pt x="2362" y="5914"/>
                  <a:pt x="2300" y="5883"/>
                  <a:pt x="2239" y="5851"/>
                </a:cubicBezTo>
                <a:cubicBezTo>
                  <a:pt x="2178" y="5818"/>
                  <a:pt x="2118" y="5784"/>
                  <a:pt x="2058" y="5748"/>
                </a:cubicBezTo>
                <a:cubicBezTo>
                  <a:pt x="1999" y="5713"/>
                  <a:pt x="1940" y="5676"/>
                  <a:pt x="1883" y="5637"/>
                </a:cubicBezTo>
                <a:cubicBezTo>
                  <a:pt x="1825" y="5599"/>
                  <a:pt x="1768" y="5559"/>
                  <a:pt x="1713" y="5517"/>
                </a:cubicBezTo>
                <a:cubicBezTo>
                  <a:pt x="1657" y="5476"/>
                  <a:pt x="1602" y="5434"/>
                  <a:pt x="1549" y="5390"/>
                </a:cubicBezTo>
                <a:cubicBezTo>
                  <a:pt x="1495" y="5346"/>
                  <a:pt x="1443" y="5300"/>
                  <a:pt x="1392" y="5254"/>
                </a:cubicBezTo>
                <a:cubicBezTo>
                  <a:pt x="1340" y="5207"/>
                  <a:pt x="1290" y="5160"/>
                  <a:pt x="1241" y="5111"/>
                </a:cubicBezTo>
                <a:cubicBezTo>
                  <a:pt x="1192" y="5062"/>
                  <a:pt x="1144" y="5011"/>
                  <a:pt x="1098" y="4960"/>
                </a:cubicBezTo>
                <a:cubicBezTo>
                  <a:pt x="1050" y="4909"/>
                  <a:pt x="1005" y="4856"/>
                  <a:pt x="961" y="4803"/>
                </a:cubicBezTo>
                <a:cubicBezTo>
                  <a:pt x="917" y="4749"/>
                  <a:pt x="875" y="4695"/>
                  <a:pt x="833" y="4639"/>
                </a:cubicBezTo>
                <a:cubicBezTo>
                  <a:pt x="792" y="4583"/>
                  <a:pt x="752" y="4527"/>
                  <a:pt x="714" y="4469"/>
                </a:cubicBezTo>
                <a:cubicBezTo>
                  <a:pt x="675" y="4411"/>
                  <a:pt x="638" y="4353"/>
                  <a:pt x="602" y="4294"/>
                </a:cubicBezTo>
                <a:cubicBezTo>
                  <a:pt x="567" y="4234"/>
                  <a:pt x="533" y="4174"/>
                  <a:pt x="500" y="4113"/>
                </a:cubicBezTo>
                <a:cubicBezTo>
                  <a:pt x="467" y="4052"/>
                  <a:pt x="436" y="3990"/>
                  <a:pt x="407" y="3927"/>
                </a:cubicBezTo>
                <a:cubicBezTo>
                  <a:pt x="377" y="3865"/>
                  <a:pt x="349" y="3801"/>
                  <a:pt x="322" y="3737"/>
                </a:cubicBezTo>
                <a:cubicBezTo>
                  <a:pt x="296" y="3673"/>
                  <a:pt x="271" y="3609"/>
                  <a:pt x="248" y="3543"/>
                </a:cubicBezTo>
                <a:cubicBezTo>
                  <a:pt x="224" y="3478"/>
                  <a:pt x="203" y="3412"/>
                  <a:pt x="182" y="3346"/>
                </a:cubicBezTo>
                <a:cubicBezTo>
                  <a:pt x="162" y="3280"/>
                  <a:pt x="144" y="3213"/>
                  <a:pt x="127" y="3145"/>
                </a:cubicBezTo>
                <a:cubicBezTo>
                  <a:pt x="110" y="3078"/>
                  <a:pt x="95" y="3010"/>
                  <a:pt x="82" y="2942"/>
                </a:cubicBezTo>
                <a:cubicBezTo>
                  <a:pt x="68" y="2874"/>
                  <a:pt x="56" y="2806"/>
                  <a:pt x="46" y="2737"/>
                </a:cubicBezTo>
                <a:cubicBezTo>
                  <a:pt x="36" y="2669"/>
                  <a:pt x="27" y="2600"/>
                  <a:pt x="21" y="2531"/>
                </a:cubicBezTo>
                <a:cubicBezTo>
                  <a:pt x="14" y="2462"/>
                  <a:pt x="9" y="2393"/>
                  <a:pt x="5" y="2324"/>
                </a:cubicBezTo>
                <a:cubicBezTo>
                  <a:pt x="2" y="2255"/>
                  <a:pt x="0" y="2185"/>
                  <a:pt x="0" y="2116"/>
                </a:cubicBezTo>
                <a:cubicBezTo>
                  <a:pt x="0" y="2047"/>
                  <a:pt x="2" y="1978"/>
                  <a:pt x="5" y="1908"/>
                </a:cubicBezTo>
                <a:cubicBezTo>
                  <a:pt x="9" y="1839"/>
                  <a:pt x="14" y="1770"/>
                  <a:pt x="21" y="1701"/>
                </a:cubicBezTo>
                <a:cubicBezTo>
                  <a:pt x="27" y="1632"/>
                  <a:pt x="36" y="1564"/>
                  <a:pt x="46" y="1495"/>
                </a:cubicBezTo>
                <a:cubicBezTo>
                  <a:pt x="56" y="1426"/>
                  <a:pt x="68" y="1358"/>
                  <a:pt x="82" y="1290"/>
                </a:cubicBezTo>
                <a:cubicBezTo>
                  <a:pt x="95" y="1222"/>
                  <a:pt x="110" y="1155"/>
                  <a:pt x="127" y="1088"/>
                </a:cubicBezTo>
                <a:cubicBezTo>
                  <a:pt x="144" y="1020"/>
                  <a:pt x="162" y="954"/>
                  <a:pt x="182" y="887"/>
                </a:cubicBezTo>
                <a:cubicBezTo>
                  <a:pt x="203" y="821"/>
                  <a:pt x="224" y="755"/>
                  <a:pt x="248" y="690"/>
                </a:cubicBezTo>
                <a:cubicBezTo>
                  <a:pt x="271" y="625"/>
                  <a:pt x="296" y="560"/>
                  <a:pt x="322" y="496"/>
                </a:cubicBezTo>
                <a:cubicBezTo>
                  <a:pt x="349" y="432"/>
                  <a:pt x="377" y="369"/>
                  <a:pt x="407" y="306"/>
                </a:cubicBezTo>
                <a:cubicBezTo>
                  <a:pt x="436" y="244"/>
                  <a:pt x="467" y="182"/>
                  <a:pt x="500" y="121"/>
                </a:cubicBezTo>
                <a:cubicBezTo>
                  <a:pt x="522" y="80"/>
                  <a:pt x="544" y="39"/>
                  <a:pt x="567" y="0"/>
                </a:cubicBezTo>
                <a:lnTo>
                  <a:pt x="6351" y="0"/>
                </a:lnTo>
                <a:lnTo>
                  <a:pt x="6351" y="5783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146" name="图片 14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64040" y="3424320"/>
            <a:ext cx="4066920" cy="9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7" name="任意多边形 146"/>
          <p:cNvSpPr/>
          <p:nvPr/>
        </p:nvSpPr>
        <p:spPr>
          <a:xfrm>
            <a:off x="609480" y="609480"/>
            <a:ext cx="38520" cy="514800"/>
          </a:xfrm>
          <a:custGeom>
            <a:avLst/>
            <a:gdLst/>
            <a:ahLst/>
            <a:cxnLst/>
            <a:rect l="0" t="0" r="r" b="b"/>
            <a:pathLst>
              <a:path w="107" h="1430">
                <a:moveTo>
                  <a:pt x="0" y="0"/>
                </a:moveTo>
                <a:lnTo>
                  <a:pt x="107" y="0"/>
                </a:lnTo>
                <a:lnTo>
                  <a:pt x="107" y="1430"/>
                </a:lnTo>
                <a:lnTo>
                  <a:pt x="0" y="1430"/>
                </a:lnTo>
                <a:lnTo>
                  <a:pt x="0" y="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8" name="任意多边形 147"/>
          <p:cNvSpPr/>
          <p:nvPr>
            <p:custDataLst>
              <p:tags r:id="rId3"/>
            </p:custDataLst>
          </p:nvPr>
        </p:nvSpPr>
        <p:spPr>
          <a:xfrm>
            <a:off x="614160" y="1509480"/>
            <a:ext cx="3448440" cy="4734360"/>
          </a:xfrm>
          <a:custGeom>
            <a:avLst/>
            <a:gdLst/>
            <a:ahLst/>
            <a:cxnLst/>
            <a:rect l="0" t="0" r="r" b="b"/>
            <a:pathLst>
              <a:path w="9579" h="13151">
                <a:moveTo>
                  <a:pt x="0" y="12847"/>
                </a:moveTo>
                <a:lnTo>
                  <a:pt x="0" y="304"/>
                </a:lnTo>
                <a:cubicBezTo>
                  <a:pt x="0" y="284"/>
                  <a:pt x="2" y="265"/>
                  <a:pt x="6" y="245"/>
                </a:cubicBezTo>
                <a:cubicBezTo>
                  <a:pt x="10" y="225"/>
                  <a:pt x="16" y="206"/>
                  <a:pt x="23" y="188"/>
                </a:cubicBezTo>
                <a:cubicBezTo>
                  <a:pt x="31" y="170"/>
                  <a:pt x="40" y="152"/>
                  <a:pt x="51" y="135"/>
                </a:cubicBezTo>
                <a:cubicBezTo>
                  <a:pt x="62" y="119"/>
                  <a:pt x="75" y="103"/>
                  <a:pt x="89" y="89"/>
                </a:cubicBezTo>
                <a:cubicBezTo>
                  <a:pt x="103" y="75"/>
                  <a:pt x="119" y="63"/>
                  <a:pt x="135" y="51"/>
                </a:cubicBezTo>
                <a:cubicBezTo>
                  <a:pt x="152" y="40"/>
                  <a:pt x="169" y="31"/>
                  <a:pt x="188" y="23"/>
                </a:cubicBezTo>
                <a:cubicBezTo>
                  <a:pt x="206" y="16"/>
                  <a:pt x="225" y="10"/>
                  <a:pt x="245" y="6"/>
                </a:cubicBezTo>
                <a:cubicBezTo>
                  <a:pt x="265" y="2"/>
                  <a:pt x="284" y="0"/>
                  <a:pt x="304" y="0"/>
                </a:cubicBezTo>
                <a:lnTo>
                  <a:pt x="9275" y="0"/>
                </a:lnTo>
                <a:cubicBezTo>
                  <a:pt x="9295" y="0"/>
                  <a:pt x="9314" y="2"/>
                  <a:pt x="9334" y="6"/>
                </a:cubicBezTo>
                <a:cubicBezTo>
                  <a:pt x="9354" y="10"/>
                  <a:pt x="9373" y="16"/>
                  <a:pt x="9391" y="23"/>
                </a:cubicBezTo>
                <a:cubicBezTo>
                  <a:pt x="9410" y="31"/>
                  <a:pt x="9427" y="40"/>
                  <a:pt x="9444" y="51"/>
                </a:cubicBezTo>
                <a:cubicBezTo>
                  <a:pt x="9460" y="63"/>
                  <a:pt x="9476" y="75"/>
                  <a:pt x="9490" y="89"/>
                </a:cubicBezTo>
                <a:cubicBezTo>
                  <a:pt x="9504" y="103"/>
                  <a:pt x="9517" y="119"/>
                  <a:pt x="9528" y="135"/>
                </a:cubicBezTo>
                <a:cubicBezTo>
                  <a:pt x="9539" y="152"/>
                  <a:pt x="9548" y="170"/>
                  <a:pt x="9556" y="188"/>
                </a:cubicBezTo>
                <a:cubicBezTo>
                  <a:pt x="9563" y="206"/>
                  <a:pt x="9569" y="225"/>
                  <a:pt x="9573" y="245"/>
                </a:cubicBezTo>
                <a:cubicBezTo>
                  <a:pt x="9577" y="265"/>
                  <a:pt x="9579" y="284"/>
                  <a:pt x="9579" y="304"/>
                </a:cubicBezTo>
                <a:lnTo>
                  <a:pt x="9579" y="12847"/>
                </a:lnTo>
                <a:cubicBezTo>
                  <a:pt x="9579" y="12867"/>
                  <a:pt x="9577" y="12886"/>
                  <a:pt x="9573" y="12906"/>
                </a:cubicBezTo>
                <a:cubicBezTo>
                  <a:pt x="9569" y="12926"/>
                  <a:pt x="9563" y="12945"/>
                  <a:pt x="9556" y="12963"/>
                </a:cubicBezTo>
                <a:cubicBezTo>
                  <a:pt x="9548" y="12982"/>
                  <a:pt x="9539" y="12999"/>
                  <a:pt x="9528" y="13016"/>
                </a:cubicBezTo>
                <a:cubicBezTo>
                  <a:pt x="9517" y="13032"/>
                  <a:pt x="9504" y="13048"/>
                  <a:pt x="9490" y="13062"/>
                </a:cubicBezTo>
                <a:cubicBezTo>
                  <a:pt x="9476" y="13076"/>
                  <a:pt x="9460" y="13089"/>
                  <a:pt x="9444" y="13100"/>
                </a:cubicBezTo>
                <a:cubicBezTo>
                  <a:pt x="9427" y="13111"/>
                  <a:pt x="9410" y="13120"/>
                  <a:pt x="9391" y="13128"/>
                </a:cubicBezTo>
                <a:cubicBezTo>
                  <a:pt x="9373" y="13135"/>
                  <a:pt x="9354" y="13141"/>
                  <a:pt x="9334" y="13145"/>
                </a:cubicBezTo>
                <a:cubicBezTo>
                  <a:pt x="9314" y="13149"/>
                  <a:pt x="9295" y="13151"/>
                  <a:pt x="9275" y="13151"/>
                </a:cubicBezTo>
                <a:lnTo>
                  <a:pt x="304" y="13151"/>
                </a:lnTo>
                <a:cubicBezTo>
                  <a:pt x="284" y="13151"/>
                  <a:pt x="265" y="13149"/>
                  <a:pt x="245" y="13145"/>
                </a:cubicBezTo>
                <a:cubicBezTo>
                  <a:pt x="225" y="13141"/>
                  <a:pt x="206" y="13135"/>
                  <a:pt x="188" y="13128"/>
                </a:cubicBezTo>
                <a:cubicBezTo>
                  <a:pt x="169" y="13120"/>
                  <a:pt x="152" y="13111"/>
                  <a:pt x="135" y="13100"/>
                </a:cubicBezTo>
                <a:cubicBezTo>
                  <a:pt x="119" y="13089"/>
                  <a:pt x="103" y="13076"/>
                  <a:pt x="89" y="13062"/>
                </a:cubicBezTo>
                <a:cubicBezTo>
                  <a:pt x="75" y="13048"/>
                  <a:pt x="62" y="13032"/>
                  <a:pt x="51" y="13016"/>
                </a:cubicBezTo>
                <a:cubicBezTo>
                  <a:pt x="40" y="12999"/>
                  <a:pt x="31" y="12982"/>
                  <a:pt x="23" y="12963"/>
                </a:cubicBezTo>
                <a:cubicBezTo>
                  <a:pt x="16" y="12945"/>
                  <a:pt x="10" y="12926"/>
                  <a:pt x="6" y="12906"/>
                </a:cubicBezTo>
                <a:cubicBezTo>
                  <a:pt x="2" y="12886"/>
                  <a:pt x="0" y="12867"/>
                  <a:pt x="0" y="1284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9" name="任意多边形 148"/>
          <p:cNvSpPr/>
          <p:nvPr>
            <p:custDataLst>
              <p:tags r:id="rId4"/>
            </p:custDataLst>
          </p:nvPr>
        </p:nvSpPr>
        <p:spPr>
          <a:xfrm>
            <a:off x="614045" y="1509395"/>
            <a:ext cx="3448685" cy="2138045"/>
          </a:xfrm>
          <a:custGeom>
            <a:avLst/>
            <a:gdLst/>
            <a:ahLst/>
            <a:cxnLst/>
            <a:rect l="0" t="0" r="r" b="b"/>
            <a:pathLst>
              <a:path w="9579" h="13151" fill="none">
                <a:moveTo>
                  <a:pt x="0" y="12847"/>
                </a:moveTo>
                <a:lnTo>
                  <a:pt x="0" y="304"/>
                </a:lnTo>
                <a:cubicBezTo>
                  <a:pt x="0" y="284"/>
                  <a:pt x="2" y="265"/>
                  <a:pt x="6" y="245"/>
                </a:cubicBezTo>
                <a:cubicBezTo>
                  <a:pt x="10" y="225"/>
                  <a:pt x="16" y="206"/>
                  <a:pt x="23" y="188"/>
                </a:cubicBezTo>
                <a:cubicBezTo>
                  <a:pt x="31" y="170"/>
                  <a:pt x="40" y="152"/>
                  <a:pt x="51" y="135"/>
                </a:cubicBezTo>
                <a:cubicBezTo>
                  <a:pt x="62" y="119"/>
                  <a:pt x="75" y="103"/>
                  <a:pt x="89" y="89"/>
                </a:cubicBezTo>
                <a:cubicBezTo>
                  <a:pt x="103" y="75"/>
                  <a:pt x="119" y="63"/>
                  <a:pt x="135" y="51"/>
                </a:cubicBezTo>
                <a:cubicBezTo>
                  <a:pt x="152" y="40"/>
                  <a:pt x="169" y="31"/>
                  <a:pt x="188" y="23"/>
                </a:cubicBezTo>
                <a:cubicBezTo>
                  <a:pt x="206" y="16"/>
                  <a:pt x="225" y="10"/>
                  <a:pt x="245" y="6"/>
                </a:cubicBezTo>
                <a:cubicBezTo>
                  <a:pt x="265" y="2"/>
                  <a:pt x="284" y="0"/>
                  <a:pt x="304" y="0"/>
                </a:cubicBezTo>
                <a:lnTo>
                  <a:pt x="9275" y="0"/>
                </a:lnTo>
                <a:cubicBezTo>
                  <a:pt x="9295" y="0"/>
                  <a:pt x="9314" y="2"/>
                  <a:pt x="9334" y="6"/>
                </a:cubicBezTo>
                <a:cubicBezTo>
                  <a:pt x="9354" y="10"/>
                  <a:pt x="9373" y="16"/>
                  <a:pt x="9391" y="23"/>
                </a:cubicBezTo>
                <a:cubicBezTo>
                  <a:pt x="9410" y="31"/>
                  <a:pt x="9427" y="40"/>
                  <a:pt x="9444" y="51"/>
                </a:cubicBezTo>
                <a:cubicBezTo>
                  <a:pt x="9460" y="63"/>
                  <a:pt x="9476" y="75"/>
                  <a:pt x="9490" y="89"/>
                </a:cubicBezTo>
                <a:cubicBezTo>
                  <a:pt x="9504" y="103"/>
                  <a:pt x="9517" y="119"/>
                  <a:pt x="9528" y="135"/>
                </a:cubicBezTo>
                <a:cubicBezTo>
                  <a:pt x="9539" y="152"/>
                  <a:pt x="9548" y="170"/>
                  <a:pt x="9556" y="188"/>
                </a:cubicBezTo>
                <a:cubicBezTo>
                  <a:pt x="9563" y="206"/>
                  <a:pt x="9569" y="225"/>
                  <a:pt x="9573" y="245"/>
                </a:cubicBezTo>
                <a:cubicBezTo>
                  <a:pt x="9577" y="265"/>
                  <a:pt x="9579" y="284"/>
                  <a:pt x="9579" y="304"/>
                </a:cubicBezTo>
                <a:lnTo>
                  <a:pt x="9579" y="12847"/>
                </a:lnTo>
                <a:cubicBezTo>
                  <a:pt x="9579" y="12867"/>
                  <a:pt x="9577" y="12886"/>
                  <a:pt x="9573" y="12906"/>
                </a:cubicBezTo>
                <a:cubicBezTo>
                  <a:pt x="9569" y="12926"/>
                  <a:pt x="9563" y="12945"/>
                  <a:pt x="9556" y="12963"/>
                </a:cubicBezTo>
                <a:cubicBezTo>
                  <a:pt x="9548" y="12982"/>
                  <a:pt x="9539" y="12999"/>
                  <a:pt x="9528" y="13016"/>
                </a:cubicBezTo>
                <a:cubicBezTo>
                  <a:pt x="9517" y="13032"/>
                  <a:pt x="9504" y="13048"/>
                  <a:pt x="9490" y="13062"/>
                </a:cubicBezTo>
                <a:cubicBezTo>
                  <a:pt x="9476" y="13076"/>
                  <a:pt x="9460" y="13089"/>
                  <a:pt x="9444" y="13100"/>
                </a:cubicBezTo>
                <a:cubicBezTo>
                  <a:pt x="9427" y="13111"/>
                  <a:pt x="9410" y="13120"/>
                  <a:pt x="9391" y="13128"/>
                </a:cubicBezTo>
                <a:cubicBezTo>
                  <a:pt x="9373" y="13135"/>
                  <a:pt x="9354" y="13141"/>
                  <a:pt x="9334" y="13145"/>
                </a:cubicBezTo>
                <a:cubicBezTo>
                  <a:pt x="9314" y="13149"/>
                  <a:pt x="9295" y="13151"/>
                  <a:pt x="9275" y="13151"/>
                </a:cubicBezTo>
                <a:lnTo>
                  <a:pt x="304" y="13151"/>
                </a:lnTo>
                <a:cubicBezTo>
                  <a:pt x="284" y="13151"/>
                  <a:pt x="265" y="13149"/>
                  <a:pt x="245" y="13145"/>
                </a:cubicBezTo>
                <a:cubicBezTo>
                  <a:pt x="225" y="13141"/>
                  <a:pt x="206" y="13135"/>
                  <a:pt x="188" y="13128"/>
                </a:cubicBezTo>
                <a:cubicBezTo>
                  <a:pt x="169" y="13120"/>
                  <a:pt x="152" y="13111"/>
                  <a:pt x="135" y="13100"/>
                </a:cubicBezTo>
                <a:cubicBezTo>
                  <a:pt x="119" y="13089"/>
                  <a:pt x="103" y="13076"/>
                  <a:pt x="89" y="13062"/>
                </a:cubicBezTo>
                <a:cubicBezTo>
                  <a:pt x="75" y="13048"/>
                  <a:pt x="62" y="13032"/>
                  <a:pt x="51" y="13016"/>
                </a:cubicBezTo>
                <a:cubicBezTo>
                  <a:pt x="40" y="12999"/>
                  <a:pt x="31" y="12982"/>
                  <a:pt x="23" y="12963"/>
                </a:cubicBezTo>
                <a:cubicBezTo>
                  <a:pt x="16" y="12945"/>
                  <a:pt x="10" y="12926"/>
                  <a:pt x="6" y="12906"/>
                </a:cubicBezTo>
                <a:cubicBezTo>
                  <a:pt x="2" y="12886"/>
                  <a:pt x="0" y="12867"/>
                  <a:pt x="0" y="12847"/>
                </a:cubicBezTo>
              </a:path>
            </a:pathLst>
          </a:custGeom>
          <a:ln w="9360">
            <a:solidFill>
              <a:srgbClr val="E5E7EB"/>
            </a:solidFill>
            <a:miter/>
          </a:ln>
        </p:spPr>
        <p:txBody>
          <a:bodyPr lIns="4680" tIns="4680" rIns="4680" bIns="468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0" name="任意多边形 149"/>
          <p:cNvSpPr/>
          <p:nvPr>
            <p:custDataLst>
              <p:tags r:id="rId5"/>
            </p:custDataLst>
          </p:nvPr>
        </p:nvSpPr>
        <p:spPr>
          <a:xfrm>
            <a:off x="2146920" y="1700990"/>
            <a:ext cx="343080" cy="321840"/>
          </a:xfrm>
          <a:custGeom>
            <a:avLst/>
            <a:gdLst/>
            <a:ahLst/>
            <a:cxnLst/>
            <a:rect l="0" t="0" r="r" b="b"/>
            <a:pathLst>
              <a:path w="953" h="894">
                <a:moveTo>
                  <a:pt x="0" y="745"/>
                </a:moveTo>
                <a:cubicBezTo>
                  <a:pt x="0" y="778"/>
                  <a:pt x="26" y="804"/>
                  <a:pt x="59" y="804"/>
                </a:cubicBezTo>
                <a:lnTo>
                  <a:pt x="161" y="804"/>
                </a:lnTo>
                <a:cubicBezTo>
                  <a:pt x="185" y="857"/>
                  <a:pt x="237" y="894"/>
                  <a:pt x="298" y="894"/>
                </a:cubicBezTo>
                <a:cubicBezTo>
                  <a:pt x="359" y="894"/>
                  <a:pt x="412" y="857"/>
                  <a:pt x="435" y="804"/>
                </a:cubicBezTo>
                <a:lnTo>
                  <a:pt x="894" y="804"/>
                </a:lnTo>
                <a:cubicBezTo>
                  <a:pt x="926" y="804"/>
                  <a:pt x="953" y="778"/>
                  <a:pt x="953" y="745"/>
                </a:cubicBezTo>
                <a:cubicBezTo>
                  <a:pt x="953" y="712"/>
                  <a:pt x="926" y="685"/>
                  <a:pt x="894" y="685"/>
                </a:cubicBezTo>
                <a:lnTo>
                  <a:pt x="435" y="685"/>
                </a:lnTo>
                <a:cubicBezTo>
                  <a:pt x="412" y="633"/>
                  <a:pt x="359" y="596"/>
                  <a:pt x="298" y="596"/>
                </a:cubicBezTo>
                <a:cubicBezTo>
                  <a:pt x="237" y="596"/>
                  <a:pt x="185" y="633"/>
                  <a:pt x="161" y="685"/>
                </a:cubicBezTo>
                <a:lnTo>
                  <a:pt x="59" y="685"/>
                </a:lnTo>
                <a:cubicBezTo>
                  <a:pt x="26" y="685"/>
                  <a:pt x="0" y="712"/>
                  <a:pt x="0" y="745"/>
                </a:cubicBezTo>
                <a:moveTo>
                  <a:pt x="239" y="745"/>
                </a:moveTo>
                <a:cubicBezTo>
                  <a:pt x="239" y="737"/>
                  <a:pt x="240" y="729"/>
                  <a:pt x="243" y="722"/>
                </a:cubicBezTo>
                <a:cubicBezTo>
                  <a:pt x="246" y="715"/>
                  <a:pt x="251" y="708"/>
                  <a:pt x="256" y="703"/>
                </a:cubicBezTo>
                <a:cubicBezTo>
                  <a:pt x="262" y="697"/>
                  <a:pt x="268" y="693"/>
                  <a:pt x="275" y="690"/>
                </a:cubicBezTo>
                <a:cubicBezTo>
                  <a:pt x="283" y="687"/>
                  <a:pt x="290" y="685"/>
                  <a:pt x="298" y="685"/>
                </a:cubicBezTo>
                <a:cubicBezTo>
                  <a:pt x="306" y="685"/>
                  <a:pt x="314" y="687"/>
                  <a:pt x="321" y="690"/>
                </a:cubicBezTo>
                <a:cubicBezTo>
                  <a:pt x="328" y="693"/>
                  <a:pt x="335" y="697"/>
                  <a:pt x="340" y="703"/>
                </a:cubicBezTo>
                <a:cubicBezTo>
                  <a:pt x="346" y="708"/>
                  <a:pt x="350" y="715"/>
                  <a:pt x="353" y="722"/>
                </a:cubicBezTo>
                <a:cubicBezTo>
                  <a:pt x="356" y="729"/>
                  <a:pt x="358" y="737"/>
                  <a:pt x="358" y="745"/>
                </a:cubicBezTo>
                <a:cubicBezTo>
                  <a:pt x="358" y="753"/>
                  <a:pt x="356" y="760"/>
                  <a:pt x="353" y="768"/>
                </a:cubicBezTo>
                <a:cubicBezTo>
                  <a:pt x="350" y="775"/>
                  <a:pt x="346" y="781"/>
                  <a:pt x="340" y="787"/>
                </a:cubicBezTo>
                <a:cubicBezTo>
                  <a:pt x="335" y="793"/>
                  <a:pt x="328" y="797"/>
                  <a:pt x="321" y="800"/>
                </a:cubicBezTo>
                <a:cubicBezTo>
                  <a:pt x="314" y="803"/>
                  <a:pt x="306" y="804"/>
                  <a:pt x="298" y="804"/>
                </a:cubicBezTo>
                <a:cubicBezTo>
                  <a:pt x="290" y="804"/>
                  <a:pt x="283" y="803"/>
                  <a:pt x="275" y="800"/>
                </a:cubicBezTo>
                <a:cubicBezTo>
                  <a:pt x="268" y="797"/>
                  <a:pt x="262" y="793"/>
                  <a:pt x="256" y="787"/>
                </a:cubicBezTo>
                <a:cubicBezTo>
                  <a:pt x="251" y="781"/>
                  <a:pt x="246" y="775"/>
                  <a:pt x="243" y="768"/>
                </a:cubicBezTo>
                <a:cubicBezTo>
                  <a:pt x="240" y="760"/>
                  <a:pt x="239" y="753"/>
                  <a:pt x="239" y="745"/>
                </a:cubicBezTo>
                <a:moveTo>
                  <a:pt x="596" y="447"/>
                </a:moveTo>
                <a:cubicBezTo>
                  <a:pt x="596" y="439"/>
                  <a:pt x="597" y="432"/>
                  <a:pt x="600" y="424"/>
                </a:cubicBezTo>
                <a:cubicBezTo>
                  <a:pt x="603" y="417"/>
                  <a:pt x="608" y="411"/>
                  <a:pt x="613" y="405"/>
                </a:cubicBezTo>
                <a:cubicBezTo>
                  <a:pt x="619" y="400"/>
                  <a:pt x="625" y="395"/>
                  <a:pt x="633" y="392"/>
                </a:cubicBezTo>
                <a:cubicBezTo>
                  <a:pt x="640" y="389"/>
                  <a:pt x="647" y="388"/>
                  <a:pt x="655" y="388"/>
                </a:cubicBezTo>
                <a:cubicBezTo>
                  <a:pt x="663" y="388"/>
                  <a:pt x="671" y="389"/>
                  <a:pt x="678" y="392"/>
                </a:cubicBezTo>
                <a:cubicBezTo>
                  <a:pt x="685" y="395"/>
                  <a:pt x="692" y="400"/>
                  <a:pt x="697" y="405"/>
                </a:cubicBezTo>
                <a:cubicBezTo>
                  <a:pt x="703" y="411"/>
                  <a:pt x="707" y="417"/>
                  <a:pt x="710" y="424"/>
                </a:cubicBezTo>
                <a:cubicBezTo>
                  <a:pt x="713" y="432"/>
                  <a:pt x="715" y="439"/>
                  <a:pt x="715" y="447"/>
                </a:cubicBezTo>
                <a:cubicBezTo>
                  <a:pt x="715" y="455"/>
                  <a:pt x="713" y="463"/>
                  <a:pt x="710" y="470"/>
                </a:cubicBezTo>
                <a:cubicBezTo>
                  <a:pt x="707" y="477"/>
                  <a:pt x="703" y="484"/>
                  <a:pt x="697" y="489"/>
                </a:cubicBezTo>
                <a:cubicBezTo>
                  <a:pt x="692" y="495"/>
                  <a:pt x="685" y="499"/>
                  <a:pt x="678" y="502"/>
                </a:cubicBezTo>
                <a:cubicBezTo>
                  <a:pt x="671" y="505"/>
                  <a:pt x="663" y="507"/>
                  <a:pt x="655" y="507"/>
                </a:cubicBezTo>
                <a:cubicBezTo>
                  <a:pt x="647" y="507"/>
                  <a:pt x="640" y="505"/>
                  <a:pt x="633" y="502"/>
                </a:cubicBezTo>
                <a:cubicBezTo>
                  <a:pt x="625" y="499"/>
                  <a:pt x="619" y="495"/>
                  <a:pt x="613" y="489"/>
                </a:cubicBezTo>
                <a:cubicBezTo>
                  <a:pt x="608" y="484"/>
                  <a:pt x="603" y="477"/>
                  <a:pt x="600" y="470"/>
                </a:cubicBezTo>
                <a:cubicBezTo>
                  <a:pt x="597" y="463"/>
                  <a:pt x="596" y="455"/>
                  <a:pt x="596" y="447"/>
                </a:cubicBezTo>
                <a:moveTo>
                  <a:pt x="655" y="297"/>
                </a:moveTo>
                <a:cubicBezTo>
                  <a:pt x="594" y="297"/>
                  <a:pt x="542" y="334"/>
                  <a:pt x="519" y="388"/>
                </a:cubicBezTo>
                <a:lnTo>
                  <a:pt x="59" y="388"/>
                </a:lnTo>
                <a:cubicBezTo>
                  <a:pt x="26" y="388"/>
                  <a:pt x="0" y="414"/>
                  <a:pt x="0" y="447"/>
                </a:cubicBezTo>
                <a:cubicBezTo>
                  <a:pt x="0" y="480"/>
                  <a:pt x="26" y="507"/>
                  <a:pt x="59" y="507"/>
                </a:cubicBezTo>
                <a:lnTo>
                  <a:pt x="519" y="507"/>
                </a:lnTo>
                <a:cubicBezTo>
                  <a:pt x="542" y="559"/>
                  <a:pt x="594" y="596"/>
                  <a:pt x="655" y="596"/>
                </a:cubicBezTo>
                <a:cubicBezTo>
                  <a:pt x="716" y="596"/>
                  <a:pt x="769" y="559"/>
                  <a:pt x="792" y="507"/>
                </a:cubicBezTo>
                <a:lnTo>
                  <a:pt x="894" y="507"/>
                </a:lnTo>
                <a:cubicBezTo>
                  <a:pt x="926" y="507"/>
                  <a:pt x="953" y="480"/>
                  <a:pt x="953" y="447"/>
                </a:cubicBezTo>
                <a:cubicBezTo>
                  <a:pt x="953" y="414"/>
                  <a:pt x="926" y="388"/>
                  <a:pt x="894" y="388"/>
                </a:cubicBezTo>
                <a:lnTo>
                  <a:pt x="792" y="388"/>
                </a:lnTo>
                <a:cubicBezTo>
                  <a:pt x="769" y="334"/>
                  <a:pt x="716" y="297"/>
                  <a:pt x="655" y="297"/>
                </a:cubicBezTo>
                <a:moveTo>
                  <a:pt x="358" y="208"/>
                </a:moveTo>
                <a:cubicBezTo>
                  <a:pt x="350" y="208"/>
                  <a:pt x="342" y="207"/>
                  <a:pt x="335" y="204"/>
                </a:cubicBezTo>
                <a:cubicBezTo>
                  <a:pt x="328" y="201"/>
                  <a:pt x="321" y="196"/>
                  <a:pt x="316" y="191"/>
                </a:cubicBezTo>
                <a:cubicBezTo>
                  <a:pt x="310" y="185"/>
                  <a:pt x="306" y="179"/>
                  <a:pt x="303" y="171"/>
                </a:cubicBezTo>
                <a:cubicBezTo>
                  <a:pt x="300" y="164"/>
                  <a:pt x="298" y="156"/>
                  <a:pt x="298" y="149"/>
                </a:cubicBezTo>
                <a:cubicBezTo>
                  <a:pt x="298" y="141"/>
                  <a:pt x="300" y="133"/>
                  <a:pt x="303" y="126"/>
                </a:cubicBezTo>
                <a:cubicBezTo>
                  <a:pt x="306" y="119"/>
                  <a:pt x="310" y="112"/>
                  <a:pt x="316" y="106"/>
                </a:cubicBezTo>
                <a:cubicBezTo>
                  <a:pt x="321" y="101"/>
                  <a:pt x="328" y="97"/>
                  <a:pt x="335" y="94"/>
                </a:cubicBezTo>
                <a:cubicBezTo>
                  <a:pt x="342" y="91"/>
                  <a:pt x="350" y="89"/>
                  <a:pt x="358" y="89"/>
                </a:cubicBezTo>
                <a:cubicBezTo>
                  <a:pt x="366" y="89"/>
                  <a:pt x="373" y="91"/>
                  <a:pt x="381" y="94"/>
                </a:cubicBezTo>
                <a:cubicBezTo>
                  <a:pt x="388" y="97"/>
                  <a:pt x="394" y="101"/>
                  <a:pt x="400" y="106"/>
                </a:cubicBezTo>
                <a:cubicBezTo>
                  <a:pt x="405" y="112"/>
                  <a:pt x="410" y="119"/>
                  <a:pt x="413" y="126"/>
                </a:cubicBezTo>
                <a:cubicBezTo>
                  <a:pt x="416" y="133"/>
                  <a:pt x="417" y="141"/>
                  <a:pt x="417" y="149"/>
                </a:cubicBezTo>
                <a:cubicBezTo>
                  <a:pt x="417" y="156"/>
                  <a:pt x="416" y="164"/>
                  <a:pt x="413" y="171"/>
                </a:cubicBezTo>
                <a:cubicBezTo>
                  <a:pt x="410" y="179"/>
                  <a:pt x="405" y="185"/>
                  <a:pt x="400" y="191"/>
                </a:cubicBezTo>
                <a:cubicBezTo>
                  <a:pt x="394" y="196"/>
                  <a:pt x="388" y="201"/>
                  <a:pt x="381" y="204"/>
                </a:cubicBezTo>
                <a:cubicBezTo>
                  <a:pt x="373" y="207"/>
                  <a:pt x="366" y="208"/>
                  <a:pt x="358" y="208"/>
                </a:cubicBezTo>
                <a:moveTo>
                  <a:pt x="494" y="89"/>
                </a:moveTo>
                <a:cubicBezTo>
                  <a:pt x="471" y="36"/>
                  <a:pt x="419" y="0"/>
                  <a:pt x="358" y="0"/>
                </a:cubicBezTo>
                <a:cubicBezTo>
                  <a:pt x="297" y="0"/>
                  <a:pt x="244" y="36"/>
                  <a:pt x="221" y="89"/>
                </a:cubicBezTo>
                <a:lnTo>
                  <a:pt x="59" y="89"/>
                </a:lnTo>
                <a:cubicBezTo>
                  <a:pt x="26" y="89"/>
                  <a:pt x="0" y="116"/>
                  <a:pt x="0" y="149"/>
                </a:cubicBezTo>
                <a:cubicBezTo>
                  <a:pt x="0" y="182"/>
                  <a:pt x="26" y="208"/>
                  <a:pt x="59" y="208"/>
                </a:cubicBezTo>
                <a:lnTo>
                  <a:pt x="221" y="208"/>
                </a:lnTo>
                <a:cubicBezTo>
                  <a:pt x="244" y="261"/>
                  <a:pt x="297" y="297"/>
                  <a:pt x="358" y="297"/>
                </a:cubicBezTo>
                <a:cubicBezTo>
                  <a:pt x="419" y="297"/>
                  <a:pt x="471" y="261"/>
                  <a:pt x="494" y="208"/>
                </a:cubicBezTo>
                <a:lnTo>
                  <a:pt x="894" y="208"/>
                </a:lnTo>
                <a:cubicBezTo>
                  <a:pt x="926" y="208"/>
                  <a:pt x="953" y="182"/>
                  <a:pt x="953" y="149"/>
                </a:cubicBezTo>
                <a:cubicBezTo>
                  <a:pt x="953" y="116"/>
                  <a:pt x="926" y="89"/>
                  <a:pt x="894" y="89"/>
                </a:cubicBezTo>
                <a:lnTo>
                  <a:pt x="494" y="89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1" name="文本框 150"/>
          <p:cNvSpPr txBox="1"/>
          <p:nvPr/>
        </p:nvSpPr>
        <p:spPr>
          <a:xfrm>
            <a:off x="799920" y="662760"/>
            <a:ext cx="2057400" cy="41529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2700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关键模块设计</a:t>
            </a:r>
            <a:endParaRPr lang="zh-CN" sz="2700" b="1" i="0" u="none" strike="noStrike">
              <a:solidFill>
                <a:srgbClr val="1E293B"/>
              </a:solidFill>
              <a:effectLst/>
              <a:uFillTx/>
              <a:latin typeface="Noto Sans SC" panose="020B0200000000000000" charset="-122"/>
              <a:ea typeface="Noto Sans SC" panose="020B0200000000000000" charset="-122"/>
            </a:endParaRPr>
          </a:p>
        </p:txBody>
      </p:sp>
      <p:sp>
        <p:nvSpPr>
          <p:cNvPr id="152" name="文本框 151"/>
          <p:cNvSpPr txBox="1"/>
          <p:nvPr>
            <p:custDataLst>
              <p:tags r:id="rId6"/>
            </p:custDataLst>
          </p:nvPr>
        </p:nvSpPr>
        <p:spPr>
          <a:xfrm>
            <a:off x="1292235" y="2142775"/>
            <a:ext cx="2179320" cy="2305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altLang="en-US" sz="1500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驱动层模块（</a:t>
            </a:r>
            <a:r>
              <a:rPr lang="en-US" altLang="zh-CN" sz="1500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MPU6050</a:t>
            </a:r>
            <a:r>
              <a:rPr lang="zh-CN" altLang="en-US" sz="1500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）</a:t>
            </a:r>
            <a:endParaRPr lang="zh-CN" altLang="en-US" sz="1500" b="1" i="0" u="none" strike="noStrike">
              <a:solidFill>
                <a:srgbClr val="1E293B"/>
              </a:solidFill>
              <a:effectLst/>
              <a:uFillTx/>
              <a:latin typeface="Noto Sans SC" panose="020B0200000000000000" charset="-122"/>
              <a:ea typeface="Noto Sans SC" panose="020B0200000000000000" charset="-122"/>
            </a:endParaRPr>
          </a:p>
        </p:txBody>
      </p:sp>
      <p:sp>
        <p:nvSpPr>
          <p:cNvPr id="153" name="任意多边形 152"/>
          <p:cNvSpPr/>
          <p:nvPr>
            <p:custDataLst>
              <p:tags r:id="rId7"/>
            </p:custDataLst>
          </p:nvPr>
        </p:nvSpPr>
        <p:spPr>
          <a:xfrm>
            <a:off x="4376520" y="1509480"/>
            <a:ext cx="3439080" cy="4734360"/>
          </a:xfrm>
          <a:custGeom>
            <a:avLst/>
            <a:gdLst/>
            <a:ahLst/>
            <a:cxnLst/>
            <a:rect l="0" t="0" r="r" b="b"/>
            <a:pathLst>
              <a:path w="9553" h="13151">
                <a:moveTo>
                  <a:pt x="0" y="12847"/>
                </a:moveTo>
                <a:lnTo>
                  <a:pt x="0" y="304"/>
                </a:lnTo>
                <a:cubicBezTo>
                  <a:pt x="0" y="284"/>
                  <a:pt x="2" y="265"/>
                  <a:pt x="6" y="245"/>
                </a:cubicBezTo>
                <a:cubicBezTo>
                  <a:pt x="10" y="225"/>
                  <a:pt x="16" y="206"/>
                  <a:pt x="23" y="188"/>
                </a:cubicBezTo>
                <a:cubicBezTo>
                  <a:pt x="31" y="170"/>
                  <a:pt x="40" y="152"/>
                  <a:pt x="51" y="135"/>
                </a:cubicBezTo>
                <a:cubicBezTo>
                  <a:pt x="62" y="119"/>
                  <a:pt x="75" y="103"/>
                  <a:pt x="89" y="89"/>
                </a:cubicBezTo>
                <a:cubicBezTo>
                  <a:pt x="103" y="75"/>
                  <a:pt x="119" y="63"/>
                  <a:pt x="135" y="51"/>
                </a:cubicBezTo>
                <a:cubicBezTo>
                  <a:pt x="152" y="40"/>
                  <a:pt x="169" y="31"/>
                  <a:pt x="188" y="23"/>
                </a:cubicBezTo>
                <a:cubicBezTo>
                  <a:pt x="206" y="16"/>
                  <a:pt x="225" y="10"/>
                  <a:pt x="245" y="6"/>
                </a:cubicBezTo>
                <a:cubicBezTo>
                  <a:pt x="265" y="2"/>
                  <a:pt x="284" y="0"/>
                  <a:pt x="304" y="0"/>
                </a:cubicBezTo>
                <a:lnTo>
                  <a:pt x="9248" y="0"/>
                </a:lnTo>
                <a:cubicBezTo>
                  <a:pt x="9268" y="0"/>
                  <a:pt x="9288" y="2"/>
                  <a:pt x="9308" y="6"/>
                </a:cubicBezTo>
                <a:cubicBezTo>
                  <a:pt x="9327" y="10"/>
                  <a:pt x="9346" y="16"/>
                  <a:pt x="9365" y="23"/>
                </a:cubicBezTo>
                <a:cubicBezTo>
                  <a:pt x="9383" y="31"/>
                  <a:pt x="9401" y="40"/>
                  <a:pt x="9417" y="51"/>
                </a:cubicBezTo>
                <a:cubicBezTo>
                  <a:pt x="9434" y="63"/>
                  <a:pt x="9449" y="75"/>
                  <a:pt x="9463" y="89"/>
                </a:cubicBezTo>
                <a:cubicBezTo>
                  <a:pt x="9478" y="103"/>
                  <a:pt x="9490" y="119"/>
                  <a:pt x="9501" y="135"/>
                </a:cubicBezTo>
                <a:cubicBezTo>
                  <a:pt x="9512" y="152"/>
                  <a:pt x="9522" y="170"/>
                  <a:pt x="9529" y="188"/>
                </a:cubicBezTo>
                <a:cubicBezTo>
                  <a:pt x="9537" y="206"/>
                  <a:pt x="9543" y="225"/>
                  <a:pt x="9547" y="245"/>
                </a:cubicBezTo>
                <a:cubicBezTo>
                  <a:pt x="9551" y="265"/>
                  <a:pt x="9553" y="284"/>
                  <a:pt x="9553" y="304"/>
                </a:cubicBezTo>
                <a:lnTo>
                  <a:pt x="9553" y="12847"/>
                </a:lnTo>
                <a:cubicBezTo>
                  <a:pt x="9553" y="12867"/>
                  <a:pt x="9551" y="12886"/>
                  <a:pt x="9547" y="12906"/>
                </a:cubicBezTo>
                <a:cubicBezTo>
                  <a:pt x="9543" y="12926"/>
                  <a:pt x="9537" y="12945"/>
                  <a:pt x="9529" y="12963"/>
                </a:cubicBezTo>
                <a:cubicBezTo>
                  <a:pt x="9522" y="12982"/>
                  <a:pt x="9512" y="12999"/>
                  <a:pt x="9501" y="13016"/>
                </a:cubicBezTo>
                <a:cubicBezTo>
                  <a:pt x="9490" y="13032"/>
                  <a:pt x="9478" y="13048"/>
                  <a:pt x="9463" y="13062"/>
                </a:cubicBezTo>
                <a:cubicBezTo>
                  <a:pt x="9449" y="13076"/>
                  <a:pt x="9434" y="13089"/>
                  <a:pt x="9417" y="13100"/>
                </a:cubicBezTo>
                <a:cubicBezTo>
                  <a:pt x="9401" y="13111"/>
                  <a:pt x="9383" y="13120"/>
                  <a:pt x="9365" y="13128"/>
                </a:cubicBezTo>
                <a:cubicBezTo>
                  <a:pt x="9346" y="13135"/>
                  <a:pt x="9327" y="13141"/>
                  <a:pt x="9308" y="13145"/>
                </a:cubicBezTo>
                <a:cubicBezTo>
                  <a:pt x="9288" y="13149"/>
                  <a:pt x="9268" y="13151"/>
                  <a:pt x="9248" y="13151"/>
                </a:cubicBezTo>
                <a:lnTo>
                  <a:pt x="304" y="13151"/>
                </a:lnTo>
                <a:cubicBezTo>
                  <a:pt x="284" y="13151"/>
                  <a:pt x="265" y="13149"/>
                  <a:pt x="245" y="13145"/>
                </a:cubicBezTo>
                <a:cubicBezTo>
                  <a:pt x="225" y="13141"/>
                  <a:pt x="206" y="13135"/>
                  <a:pt x="188" y="13128"/>
                </a:cubicBezTo>
                <a:cubicBezTo>
                  <a:pt x="169" y="13120"/>
                  <a:pt x="152" y="13111"/>
                  <a:pt x="135" y="13100"/>
                </a:cubicBezTo>
                <a:cubicBezTo>
                  <a:pt x="119" y="13089"/>
                  <a:pt x="103" y="13076"/>
                  <a:pt x="89" y="13062"/>
                </a:cubicBezTo>
                <a:cubicBezTo>
                  <a:pt x="75" y="13048"/>
                  <a:pt x="62" y="13032"/>
                  <a:pt x="51" y="13016"/>
                </a:cubicBezTo>
                <a:cubicBezTo>
                  <a:pt x="40" y="12999"/>
                  <a:pt x="31" y="12982"/>
                  <a:pt x="23" y="12963"/>
                </a:cubicBezTo>
                <a:cubicBezTo>
                  <a:pt x="16" y="12945"/>
                  <a:pt x="10" y="12926"/>
                  <a:pt x="6" y="12906"/>
                </a:cubicBezTo>
                <a:cubicBezTo>
                  <a:pt x="2" y="12886"/>
                  <a:pt x="0" y="12867"/>
                  <a:pt x="0" y="1284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4" name="任意多边形 153"/>
          <p:cNvSpPr/>
          <p:nvPr>
            <p:custDataLst>
              <p:tags r:id="rId8"/>
            </p:custDataLst>
          </p:nvPr>
        </p:nvSpPr>
        <p:spPr>
          <a:xfrm>
            <a:off x="4376520" y="1509480"/>
            <a:ext cx="3439080" cy="4734360"/>
          </a:xfrm>
          <a:custGeom>
            <a:avLst/>
            <a:gdLst/>
            <a:ahLst/>
            <a:cxnLst/>
            <a:rect l="0" t="0" r="r" b="b"/>
            <a:pathLst>
              <a:path w="9553" h="13151" fill="none">
                <a:moveTo>
                  <a:pt x="0" y="12847"/>
                </a:moveTo>
                <a:lnTo>
                  <a:pt x="0" y="304"/>
                </a:lnTo>
                <a:cubicBezTo>
                  <a:pt x="0" y="284"/>
                  <a:pt x="2" y="265"/>
                  <a:pt x="6" y="245"/>
                </a:cubicBezTo>
                <a:cubicBezTo>
                  <a:pt x="10" y="225"/>
                  <a:pt x="16" y="206"/>
                  <a:pt x="23" y="188"/>
                </a:cubicBezTo>
                <a:cubicBezTo>
                  <a:pt x="31" y="170"/>
                  <a:pt x="40" y="152"/>
                  <a:pt x="51" y="135"/>
                </a:cubicBezTo>
                <a:cubicBezTo>
                  <a:pt x="62" y="119"/>
                  <a:pt x="75" y="103"/>
                  <a:pt x="89" y="89"/>
                </a:cubicBezTo>
                <a:cubicBezTo>
                  <a:pt x="103" y="75"/>
                  <a:pt x="119" y="63"/>
                  <a:pt x="135" y="51"/>
                </a:cubicBezTo>
                <a:cubicBezTo>
                  <a:pt x="152" y="40"/>
                  <a:pt x="169" y="31"/>
                  <a:pt x="188" y="23"/>
                </a:cubicBezTo>
                <a:cubicBezTo>
                  <a:pt x="206" y="16"/>
                  <a:pt x="225" y="10"/>
                  <a:pt x="245" y="6"/>
                </a:cubicBezTo>
                <a:cubicBezTo>
                  <a:pt x="265" y="2"/>
                  <a:pt x="284" y="0"/>
                  <a:pt x="304" y="0"/>
                </a:cubicBezTo>
                <a:lnTo>
                  <a:pt x="9248" y="0"/>
                </a:lnTo>
                <a:cubicBezTo>
                  <a:pt x="9268" y="0"/>
                  <a:pt x="9288" y="2"/>
                  <a:pt x="9308" y="6"/>
                </a:cubicBezTo>
                <a:cubicBezTo>
                  <a:pt x="9327" y="10"/>
                  <a:pt x="9346" y="16"/>
                  <a:pt x="9365" y="23"/>
                </a:cubicBezTo>
                <a:cubicBezTo>
                  <a:pt x="9383" y="31"/>
                  <a:pt x="9401" y="40"/>
                  <a:pt x="9417" y="51"/>
                </a:cubicBezTo>
                <a:cubicBezTo>
                  <a:pt x="9434" y="63"/>
                  <a:pt x="9449" y="75"/>
                  <a:pt x="9463" y="89"/>
                </a:cubicBezTo>
                <a:cubicBezTo>
                  <a:pt x="9478" y="103"/>
                  <a:pt x="9490" y="119"/>
                  <a:pt x="9501" y="135"/>
                </a:cubicBezTo>
                <a:cubicBezTo>
                  <a:pt x="9512" y="152"/>
                  <a:pt x="9522" y="170"/>
                  <a:pt x="9529" y="188"/>
                </a:cubicBezTo>
                <a:cubicBezTo>
                  <a:pt x="9537" y="206"/>
                  <a:pt x="9543" y="225"/>
                  <a:pt x="9547" y="245"/>
                </a:cubicBezTo>
                <a:cubicBezTo>
                  <a:pt x="9551" y="265"/>
                  <a:pt x="9553" y="284"/>
                  <a:pt x="9553" y="304"/>
                </a:cubicBezTo>
                <a:lnTo>
                  <a:pt x="9553" y="12847"/>
                </a:lnTo>
                <a:cubicBezTo>
                  <a:pt x="9553" y="12867"/>
                  <a:pt x="9551" y="12886"/>
                  <a:pt x="9547" y="12906"/>
                </a:cubicBezTo>
                <a:cubicBezTo>
                  <a:pt x="9543" y="12926"/>
                  <a:pt x="9537" y="12945"/>
                  <a:pt x="9529" y="12963"/>
                </a:cubicBezTo>
                <a:cubicBezTo>
                  <a:pt x="9522" y="12982"/>
                  <a:pt x="9512" y="12999"/>
                  <a:pt x="9501" y="13016"/>
                </a:cubicBezTo>
                <a:cubicBezTo>
                  <a:pt x="9490" y="13032"/>
                  <a:pt x="9478" y="13048"/>
                  <a:pt x="9463" y="13062"/>
                </a:cubicBezTo>
                <a:cubicBezTo>
                  <a:pt x="9449" y="13076"/>
                  <a:pt x="9434" y="13089"/>
                  <a:pt x="9417" y="13100"/>
                </a:cubicBezTo>
                <a:cubicBezTo>
                  <a:pt x="9401" y="13111"/>
                  <a:pt x="9383" y="13120"/>
                  <a:pt x="9365" y="13128"/>
                </a:cubicBezTo>
                <a:cubicBezTo>
                  <a:pt x="9346" y="13135"/>
                  <a:pt x="9327" y="13141"/>
                  <a:pt x="9308" y="13145"/>
                </a:cubicBezTo>
                <a:cubicBezTo>
                  <a:pt x="9288" y="13149"/>
                  <a:pt x="9268" y="13151"/>
                  <a:pt x="9248" y="13151"/>
                </a:cubicBezTo>
                <a:lnTo>
                  <a:pt x="304" y="13151"/>
                </a:lnTo>
                <a:cubicBezTo>
                  <a:pt x="284" y="13151"/>
                  <a:pt x="265" y="13149"/>
                  <a:pt x="245" y="13145"/>
                </a:cubicBezTo>
                <a:cubicBezTo>
                  <a:pt x="225" y="13141"/>
                  <a:pt x="206" y="13135"/>
                  <a:pt x="188" y="13128"/>
                </a:cubicBezTo>
                <a:cubicBezTo>
                  <a:pt x="169" y="13120"/>
                  <a:pt x="152" y="13111"/>
                  <a:pt x="135" y="13100"/>
                </a:cubicBezTo>
                <a:cubicBezTo>
                  <a:pt x="119" y="13089"/>
                  <a:pt x="103" y="13076"/>
                  <a:pt x="89" y="13062"/>
                </a:cubicBezTo>
                <a:cubicBezTo>
                  <a:pt x="75" y="13048"/>
                  <a:pt x="62" y="13032"/>
                  <a:pt x="51" y="13016"/>
                </a:cubicBezTo>
                <a:cubicBezTo>
                  <a:pt x="40" y="12999"/>
                  <a:pt x="31" y="12982"/>
                  <a:pt x="23" y="12963"/>
                </a:cubicBezTo>
                <a:cubicBezTo>
                  <a:pt x="16" y="12945"/>
                  <a:pt x="10" y="12926"/>
                  <a:pt x="6" y="12906"/>
                </a:cubicBezTo>
                <a:cubicBezTo>
                  <a:pt x="2" y="12886"/>
                  <a:pt x="0" y="12867"/>
                  <a:pt x="0" y="12847"/>
                </a:cubicBezTo>
              </a:path>
            </a:pathLst>
          </a:custGeom>
          <a:ln w="9360">
            <a:solidFill>
              <a:srgbClr val="E5E7EB"/>
            </a:solidFill>
            <a:miter/>
          </a:ln>
        </p:spPr>
        <p:txBody>
          <a:bodyPr lIns="4680" tIns="4680" rIns="4680" bIns="468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5" name="任意多边形 154"/>
          <p:cNvSpPr/>
          <p:nvPr>
            <p:custDataLst>
              <p:tags r:id="rId9"/>
            </p:custDataLst>
          </p:nvPr>
        </p:nvSpPr>
        <p:spPr>
          <a:xfrm>
            <a:off x="5923915" y="1715135"/>
            <a:ext cx="343535" cy="381000"/>
          </a:xfrm>
          <a:custGeom>
            <a:avLst/>
            <a:gdLst/>
            <a:ahLst/>
            <a:cxnLst/>
            <a:rect l="0" t="0" r="r" b="b"/>
            <a:pathLst>
              <a:path w="954" h="954">
                <a:moveTo>
                  <a:pt x="434" y="10"/>
                </a:moveTo>
                <a:cubicBezTo>
                  <a:pt x="461" y="-3"/>
                  <a:pt x="493" y="-3"/>
                  <a:pt x="521" y="10"/>
                </a:cubicBezTo>
                <a:lnTo>
                  <a:pt x="928" y="198"/>
                </a:lnTo>
                <a:cubicBezTo>
                  <a:pt x="944" y="205"/>
                  <a:pt x="954" y="221"/>
                  <a:pt x="954" y="238"/>
                </a:cubicBezTo>
                <a:cubicBezTo>
                  <a:pt x="954" y="256"/>
                  <a:pt x="944" y="271"/>
                  <a:pt x="928" y="279"/>
                </a:cubicBezTo>
                <a:lnTo>
                  <a:pt x="521" y="467"/>
                </a:lnTo>
                <a:cubicBezTo>
                  <a:pt x="493" y="479"/>
                  <a:pt x="461" y="479"/>
                  <a:pt x="434" y="467"/>
                </a:cubicBezTo>
                <a:lnTo>
                  <a:pt x="26" y="279"/>
                </a:lnTo>
                <a:cubicBezTo>
                  <a:pt x="10" y="271"/>
                  <a:pt x="0" y="255"/>
                  <a:pt x="0" y="238"/>
                </a:cubicBezTo>
                <a:cubicBezTo>
                  <a:pt x="0" y="221"/>
                  <a:pt x="10" y="205"/>
                  <a:pt x="26" y="198"/>
                </a:cubicBezTo>
                <a:lnTo>
                  <a:pt x="434" y="10"/>
                </a:lnTo>
                <a:moveTo>
                  <a:pt x="829" y="390"/>
                </a:moveTo>
                <a:lnTo>
                  <a:pt x="928" y="436"/>
                </a:lnTo>
                <a:cubicBezTo>
                  <a:pt x="944" y="443"/>
                  <a:pt x="954" y="459"/>
                  <a:pt x="954" y="476"/>
                </a:cubicBezTo>
                <a:cubicBezTo>
                  <a:pt x="954" y="494"/>
                  <a:pt x="944" y="510"/>
                  <a:pt x="928" y="517"/>
                </a:cubicBezTo>
                <a:lnTo>
                  <a:pt x="521" y="705"/>
                </a:lnTo>
                <a:cubicBezTo>
                  <a:pt x="493" y="718"/>
                  <a:pt x="461" y="718"/>
                  <a:pt x="434" y="705"/>
                </a:cubicBezTo>
                <a:lnTo>
                  <a:pt x="26" y="517"/>
                </a:lnTo>
                <a:cubicBezTo>
                  <a:pt x="10" y="509"/>
                  <a:pt x="0" y="494"/>
                  <a:pt x="0" y="476"/>
                </a:cubicBezTo>
                <a:cubicBezTo>
                  <a:pt x="0" y="459"/>
                  <a:pt x="10" y="443"/>
                  <a:pt x="26" y="436"/>
                </a:cubicBezTo>
                <a:lnTo>
                  <a:pt x="125" y="390"/>
                </a:lnTo>
                <a:lnTo>
                  <a:pt x="409" y="521"/>
                </a:lnTo>
                <a:cubicBezTo>
                  <a:pt x="452" y="541"/>
                  <a:pt x="503" y="541"/>
                  <a:pt x="546" y="521"/>
                </a:cubicBezTo>
                <a:lnTo>
                  <a:pt x="829" y="390"/>
                </a:lnTo>
                <a:moveTo>
                  <a:pt x="546" y="759"/>
                </a:moveTo>
                <a:lnTo>
                  <a:pt x="829" y="628"/>
                </a:lnTo>
                <a:lnTo>
                  <a:pt x="928" y="674"/>
                </a:lnTo>
                <a:cubicBezTo>
                  <a:pt x="944" y="681"/>
                  <a:pt x="954" y="697"/>
                  <a:pt x="954" y="714"/>
                </a:cubicBezTo>
                <a:cubicBezTo>
                  <a:pt x="954" y="732"/>
                  <a:pt x="944" y="748"/>
                  <a:pt x="928" y="755"/>
                </a:cubicBezTo>
                <a:lnTo>
                  <a:pt x="521" y="944"/>
                </a:lnTo>
                <a:cubicBezTo>
                  <a:pt x="493" y="957"/>
                  <a:pt x="461" y="957"/>
                  <a:pt x="434" y="944"/>
                </a:cubicBezTo>
                <a:lnTo>
                  <a:pt x="26" y="755"/>
                </a:lnTo>
                <a:cubicBezTo>
                  <a:pt x="10" y="747"/>
                  <a:pt x="0" y="732"/>
                  <a:pt x="0" y="714"/>
                </a:cubicBezTo>
                <a:cubicBezTo>
                  <a:pt x="0" y="697"/>
                  <a:pt x="10" y="681"/>
                  <a:pt x="26" y="674"/>
                </a:cubicBezTo>
                <a:lnTo>
                  <a:pt x="125" y="628"/>
                </a:lnTo>
                <a:lnTo>
                  <a:pt x="409" y="759"/>
                </a:lnTo>
                <a:cubicBezTo>
                  <a:pt x="452" y="779"/>
                  <a:pt x="503" y="779"/>
                  <a:pt x="546" y="759"/>
                </a:cubicBez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6" name="文本框 155"/>
          <p:cNvSpPr txBox="1"/>
          <p:nvPr>
            <p:custDataLst>
              <p:tags r:id="rId10"/>
            </p:custDataLst>
          </p:nvPr>
        </p:nvSpPr>
        <p:spPr>
          <a:xfrm>
            <a:off x="767080" y="2606675"/>
            <a:ext cx="3051810" cy="166179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p>
            <a:pPr algn="l"/>
            <a:r>
              <a:rPr lang="en-US" altLang="zh-CN" b="0" i="0" u="none" strike="noStrike">
                <a:solidFill>
                  <a:srgbClr val="64748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1. </a:t>
            </a:r>
            <a:r>
              <a:rPr lang="zh-CN" altLang="en-US" b="0" i="0" u="none" strike="noStrike">
                <a:solidFill>
                  <a:srgbClr val="64748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初始化</a:t>
            </a:r>
            <a:r>
              <a:rPr lang="en-US" altLang="zh-CN" b="0" i="0" u="none" strike="noStrike">
                <a:solidFill>
                  <a:srgbClr val="64748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I2C</a:t>
            </a:r>
            <a:r>
              <a:rPr lang="zh-CN" altLang="en-US" b="0" i="0" u="none" strike="noStrike">
                <a:solidFill>
                  <a:srgbClr val="64748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总线和</a:t>
            </a:r>
            <a:r>
              <a:rPr lang="en-US" altLang="zh-CN" b="0" i="0" u="none" strike="noStrike">
                <a:solidFill>
                  <a:srgbClr val="64748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MPU6050</a:t>
            </a:r>
            <a:r>
              <a:rPr lang="zh-CN" altLang="en-US" b="0" i="0" u="none" strike="noStrike">
                <a:solidFill>
                  <a:srgbClr val="64748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芯片。</a:t>
            </a:r>
            <a:endParaRPr lang="en-US" altLang="zh-CN" b="0" i="0" u="none" strike="noStrike">
              <a:solidFill>
                <a:srgbClr val="64748B"/>
              </a:solidFill>
              <a:effectLst/>
              <a:uFillTx/>
              <a:latin typeface="Noto Sans SC" panose="020B0200000000000000" charset="-122"/>
              <a:ea typeface="Noto Sans SC" panose="020B0200000000000000" charset="-122"/>
            </a:endParaRPr>
          </a:p>
          <a:p>
            <a:pPr algn="l"/>
            <a:r>
              <a:rPr lang="en-US" altLang="zh-CN" b="0" i="0" u="none" strike="noStrike">
                <a:solidFill>
                  <a:srgbClr val="64748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2. </a:t>
            </a:r>
            <a:r>
              <a:rPr lang="zh-CN" altLang="en-US" b="0" i="0" u="none" strike="noStrike">
                <a:solidFill>
                  <a:srgbClr val="64748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读取加速度计和陀螺仪的六轴原始数据。</a:t>
            </a:r>
            <a:endParaRPr lang="zh-CN" altLang="en-US" b="0" i="0" u="none" strike="noStrike">
              <a:solidFill>
                <a:srgbClr val="64748B"/>
              </a:solidFill>
              <a:effectLst/>
              <a:uFillTx/>
              <a:latin typeface="Noto Sans SC" panose="020B0200000000000000" charset="-122"/>
              <a:ea typeface="Noto Sans SC" panose="020B0200000000000000" charset="-122"/>
            </a:endParaRPr>
          </a:p>
          <a:p>
            <a:pPr algn="l"/>
            <a:r>
              <a:rPr lang="en-US" altLang="zh-CN" b="0" i="0" u="none" strike="noStrike">
                <a:solidFill>
                  <a:srgbClr val="64748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3. </a:t>
            </a:r>
            <a:r>
              <a:rPr lang="zh-CN" altLang="en-US" b="0" i="0" u="none" strike="noStrike">
                <a:solidFill>
                  <a:srgbClr val="64748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提供传感器自检和校准功能</a:t>
            </a:r>
            <a:r>
              <a:rPr lang="zh-CN" b="0" i="0" u="none" strike="noStrike">
                <a:solidFill>
                  <a:srgbClr val="64748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动</a:t>
            </a:r>
            <a:r>
              <a:rPr lang="zh-CN" sz="1200" b="0" i="0" u="none" strike="noStrike">
                <a:solidFill>
                  <a:srgbClr val="64748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）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7" name="文本框 156"/>
          <p:cNvSpPr txBox="1"/>
          <p:nvPr>
            <p:custDataLst>
              <p:tags r:id="rId11"/>
            </p:custDataLst>
          </p:nvPr>
        </p:nvSpPr>
        <p:spPr>
          <a:xfrm>
            <a:off x="5735955" y="2265330"/>
            <a:ext cx="764540" cy="2305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电机驱动</a:t>
            </a:r>
            <a:endParaRPr lang="zh-CN" sz="1500" b="1" i="0" u="none" strike="noStrike">
              <a:solidFill>
                <a:srgbClr val="1E293B"/>
              </a:solidFill>
              <a:effectLst/>
              <a:uFillTx/>
              <a:latin typeface="Noto Sans SC" panose="020B0200000000000000" charset="-122"/>
              <a:ea typeface="Noto Sans SC" panose="020B0200000000000000" charset="-122"/>
            </a:endParaRPr>
          </a:p>
        </p:txBody>
      </p:sp>
      <p:sp>
        <p:nvSpPr>
          <p:cNvPr id="158" name="任意多边形 157"/>
          <p:cNvSpPr/>
          <p:nvPr/>
        </p:nvSpPr>
        <p:spPr>
          <a:xfrm>
            <a:off x="8129520" y="1509480"/>
            <a:ext cx="3448440" cy="4734360"/>
          </a:xfrm>
          <a:custGeom>
            <a:avLst/>
            <a:gdLst/>
            <a:ahLst/>
            <a:cxnLst/>
            <a:rect l="0" t="0" r="r" b="b"/>
            <a:pathLst>
              <a:path w="9579" h="13151">
                <a:moveTo>
                  <a:pt x="0" y="12847"/>
                </a:moveTo>
                <a:lnTo>
                  <a:pt x="0" y="304"/>
                </a:lnTo>
                <a:cubicBezTo>
                  <a:pt x="0" y="284"/>
                  <a:pt x="2" y="265"/>
                  <a:pt x="6" y="245"/>
                </a:cubicBezTo>
                <a:cubicBezTo>
                  <a:pt x="9" y="225"/>
                  <a:pt x="15" y="206"/>
                  <a:pt x="23" y="188"/>
                </a:cubicBezTo>
                <a:cubicBezTo>
                  <a:pt x="30" y="170"/>
                  <a:pt x="40" y="152"/>
                  <a:pt x="51" y="135"/>
                </a:cubicBezTo>
                <a:cubicBezTo>
                  <a:pt x="62" y="119"/>
                  <a:pt x="75" y="103"/>
                  <a:pt x="89" y="89"/>
                </a:cubicBezTo>
                <a:cubicBezTo>
                  <a:pt x="103" y="75"/>
                  <a:pt x="118" y="63"/>
                  <a:pt x="135" y="51"/>
                </a:cubicBezTo>
                <a:cubicBezTo>
                  <a:pt x="152" y="40"/>
                  <a:pt x="169" y="31"/>
                  <a:pt x="188" y="23"/>
                </a:cubicBezTo>
                <a:cubicBezTo>
                  <a:pt x="206" y="16"/>
                  <a:pt x="225" y="10"/>
                  <a:pt x="245" y="6"/>
                </a:cubicBezTo>
                <a:cubicBezTo>
                  <a:pt x="264" y="2"/>
                  <a:pt x="284" y="0"/>
                  <a:pt x="304" y="0"/>
                </a:cubicBezTo>
                <a:lnTo>
                  <a:pt x="9274" y="0"/>
                </a:lnTo>
                <a:cubicBezTo>
                  <a:pt x="9294" y="0"/>
                  <a:pt x="9314" y="2"/>
                  <a:pt x="9334" y="6"/>
                </a:cubicBezTo>
                <a:cubicBezTo>
                  <a:pt x="9353" y="10"/>
                  <a:pt x="9372" y="16"/>
                  <a:pt x="9391" y="23"/>
                </a:cubicBezTo>
                <a:cubicBezTo>
                  <a:pt x="9409" y="31"/>
                  <a:pt x="9427" y="40"/>
                  <a:pt x="9443" y="51"/>
                </a:cubicBezTo>
                <a:cubicBezTo>
                  <a:pt x="9460" y="63"/>
                  <a:pt x="9475" y="75"/>
                  <a:pt x="9489" y="89"/>
                </a:cubicBezTo>
                <a:cubicBezTo>
                  <a:pt x="9504" y="103"/>
                  <a:pt x="9516" y="119"/>
                  <a:pt x="9527" y="135"/>
                </a:cubicBezTo>
                <a:cubicBezTo>
                  <a:pt x="9538" y="152"/>
                  <a:pt x="9548" y="170"/>
                  <a:pt x="9555" y="188"/>
                </a:cubicBezTo>
                <a:cubicBezTo>
                  <a:pt x="9563" y="206"/>
                  <a:pt x="9569" y="225"/>
                  <a:pt x="9573" y="245"/>
                </a:cubicBezTo>
                <a:cubicBezTo>
                  <a:pt x="9577" y="265"/>
                  <a:pt x="9579" y="284"/>
                  <a:pt x="9579" y="304"/>
                </a:cubicBezTo>
                <a:lnTo>
                  <a:pt x="9579" y="12847"/>
                </a:lnTo>
                <a:cubicBezTo>
                  <a:pt x="9579" y="12867"/>
                  <a:pt x="9577" y="12886"/>
                  <a:pt x="9573" y="12906"/>
                </a:cubicBezTo>
                <a:cubicBezTo>
                  <a:pt x="9569" y="12926"/>
                  <a:pt x="9563" y="12945"/>
                  <a:pt x="9555" y="12963"/>
                </a:cubicBezTo>
                <a:cubicBezTo>
                  <a:pt x="9548" y="12982"/>
                  <a:pt x="9538" y="12999"/>
                  <a:pt x="9527" y="13016"/>
                </a:cubicBezTo>
                <a:cubicBezTo>
                  <a:pt x="9516" y="13032"/>
                  <a:pt x="9504" y="13048"/>
                  <a:pt x="9489" y="13062"/>
                </a:cubicBezTo>
                <a:cubicBezTo>
                  <a:pt x="9475" y="13076"/>
                  <a:pt x="9460" y="13089"/>
                  <a:pt x="9443" y="13100"/>
                </a:cubicBezTo>
                <a:cubicBezTo>
                  <a:pt x="9427" y="13111"/>
                  <a:pt x="9409" y="13120"/>
                  <a:pt x="9391" y="13128"/>
                </a:cubicBezTo>
                <a:cubicBezTo>
                  <a:pt x="9372" y="13135"/>
                  <a:pt x="9353" y="13141"/>
                  <a:pt x="9334" y="13145"/>
                </a:cubicBezTo>
                <a:cubicBezTo>
                  <a:pt x="9314" y="13149"/>
                  <a:pt x="9294" y="13151"/>
                  <a:pt x="9274" y="13151"/>
                </a:cubicBezTo>
                <a:lnTo>
                  <a:pt x="304" y="13151"/>
                </a:lnTo>
                <a:cubicBezTo>
                  <a:pt x="284" y="13151"/>
                  <a:pt x="264" y="13149"/>
                  <a:pt x="245" y="13145"/>
                </a:cubicBezTo>
                <a:cubicBezTo>
                  <a:pt x="225" y="13141"/>
                  <a:pt x="206" y="13135"/>
                  <a:pt x="188" y="13128"/>
                </a:cubicBezTo>
                <a:cubicBezTo>
                  <a:pt x="169" y="13120"/>
                  <a:pt x="152" y="13111"/>
                  <a:pt x="135" y="13100"/>
                </a:cubicBezTo>
                <a:cubicBezTo>
                  <a:pt x="118" y="13089"/>
                  <a:pt x="103" y="13076"/>
                  <a:pt x="89" y="13062"/>
                </a:cubicBezTo>
                <a:cubicBezTo>
                  <a:pt x="75" y="13048"/>
                  <a:pt x="62" y="13032"/>
                  <a:pt x="51" y="13016"/>
                </a:cubicBezTo>
                <a:cubicBezTo>
                  <a:pt x="40" y="12999"/>
                  <a:pt x="30" y="12982"/>
                  <a:pt x="23" y="12963"/>
                </a:cubicBezTo>
                <a:cubicBezTo>
                  <a:pt x="15" y="12945"/>
                  <a:pt x="9" y="12926"/>
                  <a:pt x="6" y="12906"/>
                </a:cubicBezTo>
                <a:cubicBezTo>
                  <a:pt x="2" y="12886"/>
                  <a:pt x="0" y="12867"/>
                  <a:pt x="0" y="1284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9" name="任意多边形 158"/>
          <p:cNvSpPr/>
          <p:nvPr/>
        </p:nvSpPr>
        <p:spPr>
          <a:xfrm>
            <a:off x="8129520" y="1509480"/>
            <a:ext cx="3448440" cy="4734360"/>
          </a:xfrm>
          <a:custGeom>
            <a:avLst/>
            <a:gdLst/>
            <a:ahLst/>
            <a:cxnLst/>
            <a:rect l="0" t="0" r="r" b="b"/>
            <a:pathLst>
              <a:path w="9579" h="13151" fill="none">
                <a:moveTo>
                  <a:pt x="0" y="12847"/>
                </a:moveTo>
                <a:lnTo>
                  <a:pt x="0" y="304"/>
                </a:lnTo>
                <a:cubicBezTo>
                  <a:pt x="0" y="284"/>
                  <a:pt x="2" y="265"/>
                  <a:pt x="6" y="245"/>
                </a:cubicBezTo>
                <a:cubicBezTo>
                  <a:pt x="9" y="225"/>
                  <a:pt x="15" y="206"/>
                  <a:pt x="23" y="188"/>
                </a:cubicBezTo>
                <a:cubicBezTo>
                  <a:pt x="30" y="170"/>
                  <a:pt x="40" y="152"/>
                  <a:pt x="51" y="135"/>
                </a:cubicBezTo>
                <a:cubicBezTo>
                  <a:pt x="62" y="119"/>
                  <a:pt x="75" y="103"/>
                  <a:pt x="89" y="89"/>
                </a:cubicBezTo>
                <a:cubicBezTo>
                  <a:pt x="103" y="75"/>
                  <a:pt x="118" y="63"/>
                  <a:pt x="135" y="51"/>
                </a:cubicBezTo>
                <a:cubicBezTo>
                  <a:pt x="152" y="40"/>
                  <a:pt x="169" y="31"/>
                  <a:pt x="188" y="23"/>
                </a:cubicBezTo>
                <a:cubicBezTo>
                  <a:pt x="206" y="16"/>
                  <a:pt x="225" y="10"/>
                  <a:pt x="245" y="6"/>
                </a:cubicBezTo>
                <a:cubicBezTo>
                  <a:pt x="264" y="2"/>
                  <a:pt x="284" y="0"/>
                  <a:pt x="304" y="0"/>
                </a:cubicBezTo>
                <a:lnTo>
                  <a:pt x="9274" y="0"/>
                </a:lnTo>
                <a:cubicBezTo>
                  <a:pt x="9294" y="0"/>
                  <a:pt x="9314" y="2"/>
                  <a:pt x="9334" y="6"/>
                </a:cubicBezTo>
                <a:cubicBezTo>
                  <a:pt x="9353" y="10"/>
                  <a:pt x="9372" y="16"/>
                  <a:pt x="9391" y="23"/>
                </a:cubicBezTo>
                <a:cubicBezTo>
                  <a:pt x="9409" y="31"/>
                  <a:pt x="9427" y="40"/>
                  <a:pt x="9443" y="51"/>
                </a:cubicBezTo>
                <a:cubicBezTo>
                  <a:pt x="9460" y="63"/>
                  <a:pt x="9475" y="75"/>
                  <a:pt x="9489" y="89"/>
                </a:cubicBezTo>
                <a:cubicBezTo>
                  <a:pt x="9504" y="103"/>
                  <a:pt x="9516" y="119"/>
                  <a:pt x="9527" y="135"/>
                </a:cubicBezTo>
                <a:cubicBezTo>
                  <a:pt x="9538" y="152"/>
                  <a:pt x="9548" y="170"/>
                  <a:pt x="9555" y="188"/>
                </a:cubicBezTo>
                <a:cubicBezTo>
                  <a:pt x="9563" y="206"/>
                  <a:pt x="9569" y="225"/>
                  <a:pt x="9573" y="245"/>
                </a:cubicBezTo>
                <a:cubicBezTo>
                  <a:pt x="9577" y="265"/>
                  <a:pt x="9579" y="284"/>
                  <a:pt x="9579" y="304"/>
                </a:cubicBezTo>
                <a:lnTo>
                  <a:pt x="9579" y="12847"/>
                </a:lnTo>
                <a:cubicBezTo>
                  <a:pt x="9579" y="12867"/>
                  <a:pt x="9577" y="12886"/>
                  <a:pt x="9573" y="12906"/>
                </a:cubicBezTo>
                <a:cubicBezTo>
                  <a:pt x="9569" y="12926"/>
                  <a:pt x="9563" y="12945"/>
                  <a:pt x="9555" y="12963"/>
                </a:cubicBezTo>
                <a:cubicBezTo>
                  <a:pt x="9548" y="12982"/>
                  <a:pt x="9538" y="12999"/>
                  <a:pt x="9527" y="13016"/>
                </a:cubicBezTo>
                <a:cubicBezTo>
                  <a:pt x="9516" y="13032"/>
                  <a:pt x="9504" y="13048"/>
                  <a:pt x="9489" y="13062"/>
                </a:cubicBezTo>
                <a:cubicBezTo>
                  <a:pt x="9475" y="13076"/>
                  <a:pt x="9460" y="13089"/>
                  <a:pt x="9443" y="13100"/>
                </a:cubicBezTo>
                <a:cubicBezTo>
                  <a:pt x="9427" y="13111"/>
                  <a:pt x="9409" y="13120"/>
                  <a:pt x="9391" y="13128"/>
                </a:cubicBezTo>
                <a:cubicBezTo>
                  <a:pt x="9372" y="13135"/>
                  <a:pt x="9353" y="13141"/>
                  <a:pt x="9334" y="13145"/>
                </a:cubicBezTo>
                <a:cubicBezTo>
                  <a:pt x="9314" y="13149"/>
                  <a:pt x="9294" y="13151"/>
                  <a:pt x="9274" y="13151"/>
                </a:cubicBezTo>
                <a:lnTo>
                  <a:pt x="304" y="13151"/>
                </a:lnTo>
                <a:cubicBezTo>
                  <a:pt x="284" y="13151"/>
                  <a:pt x="264" y="13149"/>
                  <a:pt x="245" y="13145"/>
                </a:cubicBezTo>
                <a:cubicBezTo>
                  <a:pt x="225" y="13141"/>
                  <a:pt x="206" y="13135"/>
                  <a:pt x="188" y="13128"/>
                </a:cubicBezTo>
                <a:cubicBezTo>
                  <a:pt x="169" y="13120"/>
                  <a:pt x="152" y="13111"/>
                  <a:pt x="135" y="13100"/>
                </a:cubicBezTo>
                <a:cubicBezTo>
                  <a:pt x="118" y="13089"/>
                  <a:pt x="103" y="13076"/>
                  <a:pt x="89" y="13062"/>
                </a:cubicBezTo>
                <a:cubicBezTo>
                  <a:pt x="75" y="13048"/>
                  <a:pt x="62" y="13032"/>
                  <a:pt x="51" y="13016"/>
                </a:cubicBezTo>
                <a:cubicBezTo>
                  <a:pt x="40" y="12999"/>
                  <a:pt x="30" y="12982"/>
                  <a:pt x="23" y="12963"/>
                </a:cubicBezTo>
                <a:cubicBezTo>
                  <a:pt x="15" y="12945"/>
                  <a:pt x="9" y="12926"/>
                  <a:pt x="6" y="12906"/>
                </a:cubicBezTo>
                <a:cubicBezTo>
                  <a:pt x="2" y="12886"/>
                  <a:pt x="0" y="12867"/>
                  <a:pt x="0" y="12847"/>
                </a:cubicBezTo>
              </a:path>
            </a:pathLst>
          </a:custGeom>
          <a:ln w="9360">
            <a:solidFill>
              <a:srgbClr val="E5E7EB"/>
            </a:solidFill>
            <a:miter/>
          </a:ln>
        </p:spPr>
        <p:txBody>
          <a:bodyPr lIns="4680" tIns="4680" rIns="4680" bIns="468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0" name="任意多边形 159"/>
          <p:cNvSpPr/>
          <p:nvPr/>
        </p:nvSpPr>
        <p:spPr>
          <a:xfrm>
            <a:off x="9696180" y="1687660"/>
            <a:ext cx="386280" cy="300240"/>
          </a:xfrm>
          <a:custGeom>
            <a:avLst/>
            <a:gdLst/>
            <a:ahLst/>
            <a:cxnLst/>
            <a:rect l="0" t="0" r="r" b="b"/>
            <a:pathLst>
              <a:path w="1073" h="834">
                <a:moveTo>
                  <a:pt x="0" y="89"/>
                </a:moveTo>
                <a:cubicBezTo>
                  <a:pt x="0" y="40"/>
                  <a:pt x="40" y="0"/>
                  <a:pt x="90" y="0"/>
                </a:cubicBezTo>
                <a:lnTo>
                  <a:pt x="268" y="0"/>
                </a:lnTo>
                <a:cubicBezTo>
                  <a:pt x="317" y="0"/>
                  <a:pt x="357" y="40"/>
                  <a:pt x="357" y="89"/>
                </a:cubicBezTo>
                <a:lnTo>
                  <a:pt x="357" y="119"/>
                </a:lnTo>
                <a:lnTo>
                  <a:pt x="716" y="119"/>
                </a:lnTo>
                <a:lnTo>
                  <a:pt x="716" y="89"/>
                </a:lnTo>
                <a:cubicBezTo>
                  <a:pt x="716" y="40"/>
                  <a:pt x="756" y="0"/>
                  <a:pt x="805" y="0"/>
                </a:cubicBezTo>
                <a:lnTo>
                  <a:pt x="984" y="0"/>
                </a:lnTo>
                <a:cubicBezTo>
                  <a:pt x="1033" y="0"/>
                  <a:pt x="1073" y="40"/>
                  <a:pt x="1073" y="89"/>
                </a:cubicBezTo>
                <a:lnTo>
                  <a:pt x="1073" y="267"/>
                </a:lnTo>
                <a:cubicBezTo>
                  <a:pt x="1073" y="317"/>
                  <a:pt x="1033" y="357"/>
                  <a:pt x="984" y="357"/>
                </a:cubicBezTo>
                <a:lnTo>
                  <a:pt x="805" y="357"/>
                </a:lnTo>
                <a:cubicBezTo>
                  <a:pt x="756" y="357"/>
                  <a:pt x="716" y="317"/>
                  <a:pt x="716" y="267"/>
                </a:cubicBezTo>
                <a:lnTo>
                  <a:pt x="716" y="238"/>
                </a:lnTo>
                <a:lnTo>
                  <a:pt x="357" y="238"/>
                </a:lnTo>
                <a:lnTo>
                  <a:pt x="357" y="267"/>
                </a:lnTo>
                <a:cubicBezTo>
                  <a:pt x="357" y="271"/>
                  <a:pt x="357" y="274"/>
                  <a:pt x="357" y="277"/>
                </a:cubicBezTo>
                <a:lnTo>
                  <a:pt x="507" y="476"/>
                </a:lnTo>
                <a:lnTo>
                  <a:pt x="686" y="476"/>
                </a:lnTo>
                <a:cubicBezTo>
                  <a:pt x="735" y="476"/>
                  <a:pt x="775" y="516"/>
                  <a:pt x="775" y="565"/>
                </a:cubicBezTo>
                <a:lnTo>
                  <a:pt x="775" y="744"/>
                </a:lnTo>
                <a:cubicBezTo>
                  <a:pt x="775" y="794"/>
                  <a:pt x="735" y="834"/>
                  <a:pt x="686" y="834"/>
                </a:cubicBezTo>
                <a:lnTo>
                  <a:pt x="507" y="834"/>
                </a:lnTo>
                <a:cubicBezTo>
                  <a:pt x="457" y="834"/>
                  <a:pt x="417" y="794"/>
                  <a:pt x="417" y="744"/>
                </a:cubicBezTo>
                <a:lnTo>
                  <a:pt x="417" y="565"/>
                </a:lnTo>
                <a:cubicBezTo>
                  <a:pt x="417" y="562"/>
                  <a:pt x="417" y="559"/>
                  <a:pt x="418" y="556"/>
                </a:cubicBezTo>
                <a:lnTo>
                  <a:pt x="268" y="357"/>
                </a:lnTo>
                <a:lnTo>
                  <a:pt x="90" y="357"/>
                </a:lnTo>
                <a:cubicBezTo>
                  <a:pt x="40" y="357"/>
                  <a:pt x="0" y="317"/>
                  <a:pt x="0" y="267"/>
                </a:cubicBezTo>
                <a:lnTo>
                  <a:pt x="0" y="89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1" name="文本框 160"/>
          <p:cNvSpPr txBox="1"/>
          <p:nvPr>
            <p:custDataLst>
              <p:tags r:id="rId12"/>
            </p:custDataLst>
          </p:nvPr>
        </p:nvSpPr>
        <p:spPr>
          <a:xfrm>
            <a:off x="4693920" y="2655570"/>
            <a:ext cx="2781300" cy="166179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p>
            <a:pPr algn="l"/>
            <a:r>
              <a:rPr lang="en-US" altLang="zh-CN" b="0" i="0" u="none" strike="noStrike">
                <a:solidFill>
                  <a:srgbClr val="64748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1. </a:t>
            </a:r>
            <a:r>
              <a:rPr lang="zh-CN" altLang="en-US" b="0" i="0" u="none" strike="noStrike">
                <a:solidFill>
                  <a:srgbClr val="64748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初始化</a:t>
            </a:r>
            <a:r>
              <a:rPr lang="en-US" altLang="zh-CN" b="0" i="0" u="none" strike="noStrike">
                <a:solidFill>
                  <a:srgbClr val="64748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PWM</a:t>
            </a:r>
            <a:r>
              <a:rPr lang="zh-CN" altLang="en-US" b="0" i="0" u="none" strike="noStrike">
                <a:solidFill>
                  <a:srgbClr val="64748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和编码器接口的定时器。</a:t>
            </a:r>
            <a:endParaRPr lang="zh-CN" altLang="en-US" b="0" i="0" u="none" strike="noStrike">
              <a:solidFill>
                <a:srgbClr val="64748B"/>
              </a:solidFill>
              <a:effectLst/>
              <a:uFillTx/>
              <a:latin typeface="Noto Sans SC" panose="020B0200000000000000" charset="-122"/>
              <a:ea typeface="Noto Sans SC" panose="020B0200000000000000" charset="-122"/>
            </a:endParaRPr>
          </a:p>
          <a:p>
            <a:pPr algn="l"/>
            <a:r>
              <a:rPr lang="en-US" altLang="zh-CN" b="0" i="0" u="none" strike="noStrike">
                <a:solidFill>
                  <a:srgbClr val="64748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2. </a:t>
            </a:r>
            <a:r>
              <a:rPr lang="zh-CN" altLang="en-US" b="0" i="0" u="none" strike="noStrike">
                <a:solidFill>
                  <a:srgbClr val="64748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设置电机的转速和方向（输出</a:t>
            </a:r>
            <a:r>
              <a:rPr lang="en-US" altLang="zh-CN" b="0" i="0" u="none" strike="noStrike">
                <a:solidFill>
                  <a:srgbClr val="64748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PWM</a:t>
            </a:r>
            <a:r>
              <a:rPr lang="zh-CN" altLang="en-US" b="0" i="0" u="none" strike="noStrike">
                <a:solidFill>
                  <a:srgbClr val="64748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）。</a:t>
            </a:r>
            <a:endParaRPr lang="zh-CN" altLang="en-US" b="0" i="0" u="none" strike="noStrike">
              <a:solidFill>
                <a:srgbClr val="64748B"/>
              </a:solidFill>
              <a:effectLst/>
              <a:uFillTx/>
              <a:latin typeface="Noto Sans SC" panose="020B0200000000000000" charset="-122"/>
              <a:ea typeface="Noto Sans SC" panose="020B0200000000000000" charset="-122"/>
            </a:endParaRPr>
          </a:p>
          <a:p>
            <a:pPr algn="l"/>
            <a:r>
              <a:rPr lang="en-US" altLang="zh-CN" b="0" i="0" u="none" strike="noStrike">
                <a:solidFill>
                  <a:srgbClr val="64748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&gt;3. </a:t>
            </a:r>
            <a:r>
              <a:rPr lang="zh-CN" altLang="en-US" b="0" i="0" u="none" strike="noStrike">
                <a:solidFill>
                  <a:srgbClr val="64748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读取编码器值，获取电机实际转速</a:t>
            </a:r>
            <a:r>
              <a:rPr lang="zh-CN" altLang="en-US" sz="1200" b="0" i="0" u="none" strike="noStrike">
                <a:solidFill>
                  <a:srgbClr val="64748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。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2" name="文本框 161"/>
          <p:cNvSpPr txBox="1"/>
          <p:nvPr/>
        </p:nvSpPr>
        <p:spPr>
          <a:xfrm>
            <a:off x="9408080" y="2243105"/>
            <a:ext cx="1146810" cy="23050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平衡控制</a:t>
            </a:r>
            <a:r>
              <a:rPr lang="zh-CN" sz="1500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模块</a:t>
            </a:r>
            <a:endParaRPr lang="zh-CN" sz="1500" b="1" i="0" u="none" strike="noStrike">
              <a:solidFill>
                <a:srgbClr val="1E293B"/>
              </a:solidFill>
              <a:effectLst/>
              <a:uFillTx/>
              <a:latin typeface="Noto Sans SC" panose="020B0200000000000000" charset="-122"/>
              <a:ea typeface="Noto Sans SC" panose="020B0200000000000000" charset="-122"/>
            </a:endParaRPr>
          </a:p>
        </p:txBody>
      </p:sp>
      <p:sp>
        <p:nvSpPr>
          <p:cNvPr id="163" name="文本框 162"/>
          <p:cNvSpPr txBox="1"/>
          <p:nvPr/>
        </p:nvSpPr>
        <p:spPr>
          <a:xfrm>
            <a:off x="8183880" y="2565400"/>
            <a:ext cx="3398520" cy="166179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p>
            <a:pPr algn="l"/>
            <a:r>
              <a:rPr lang="en-US" altLang="zh-CN" b="0" i="0" u="none" strike="noStrike">
                <a:solidFill>
                  <a:srgbClr val="64748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1. </a:t>
            </a:r>
            <a:r>
              <a:rPr lang="zh-CN" altLang="en-US" b="0" i="0" u="none" strike="noStrike">
                <a:solidFill>
                  <a:srgbClr val="64748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周期性调用姿态解算模块，获取精确的俯仰角。</a:t>
            </a:r>
            <a:endParaRPr lang="zh-CN" altLang="en-US" b="0" i="0" u="none" strike="noStrike">
              <a:solidFill>
                <a:srgbClr val="64748B"/>
              </a:solidFill>
              <a:effectLst/>
              <a:uFillTx/>
              <a:latin typeface="Noto Sans SC" panose="020B0200000000000000" charset="-122"/>
              <a:ea typeface="Noto Sans SC" panose="020B0200000000000000" charset="-122"/>
            </a:endParaRPr>
          </a:p>
          <a:p>
            <a:pPr algn="l"/>
            <a:r>
              <a:rPr lang="en-US" altLang="zh-CN" b="0" i="0" u="none" strike="noStrike">
                <a:solidFill>
                  <a:srgbClr val="64748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2. </a:t>
            </a:r>
            <a:r>
              <a:rPr lang="zh-CN" altLang="en-US" b="0" i="0" u="none" strike="noStrike">
                <a:solidFill>
                  <a:srgbClr val="64748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调用平衡</a:t>
            </a:r>
            <a:r>
              <a:rPr lang="en-US" altLang="zh-CN" b="0" i="0" u="none" strike="noStrike">
                <a:solidFill>
                  <a:srgbClr val="64748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PID</a:t>
            </a:r>
            <a:r>
              <a:rPr lang="zh-CN" altLang="en-US" b="0" i="0" u="none" strike="noStrike">
                <a:solidFill>
                  <a:srgbClr val="64748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控制器，计算维持平衡所需的电机扭矩。</a:t>
            </a:r>
            <a:endParaRPr lang="zh-CN" altLang="en-US" b="0" i="0" u="none" strike="noStrike">
              <a:solidFill>
                <a:srgbClr val="64748B"/>
              </a:solidFill>
              <a:effectLst/>
              <a:uFillTx/>
              <a:latin typeface="Noto Sans SC" panose="020B0200000000000000" charset="-122"/>
              <a:ea typeface="Noto Sans SC" panose="020B0200000000000000" charset="-122"/>
            </a:endParaRPr>
          </a:p>
          <a:p>
            <a:pPr algn="l"/>
            <a:r>
              <a:rPr lang="en-US" altLang="zh-CN" b="0" i="0" u="none" strike="noStrike">
                <a:solidFill>
                  <a:srgbClr val="64748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3. </a:t>
            </a:r>
            <a:r>
              <a:rPr lang="zh-CN" altLang="en-US" b="0" i="0" u="none" strike="noStrike">
                <a:solidFill>
                  <a:srgbClr val="64748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综合遥控指令的速度前馈，调用电机驱动模块输出最终</a:t>
            </a:r>
            <a:r>
              <a:rPr lang="en-US" altLang="zh-CN" b="0" i="0" u="none" strike="noStrike">
                <a:solidFill>
                  <a:srgbClr val="64748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PWM</a:t>
            </a:r>
            <a:r>
              <a:rPr lang="zh-CN" altLang="en-US" b="0" i="0" u="none" strike="noStrike">
                <a:solidFill>
                  <a:srgbClr val="64748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。</a:t>
            </a:r>
            <a:endParaRPr lang="zh-CN" altLang="en-US" b="0" i="0" u="none" strike="noStrike">
              <a:solidFill>
                <a:srgbClr val="64748B"/>
              </a:solidFill>
              <a:effectLst/>
              <a:uFillTx/>
              <a:latin typeface="Noto Sans SC" panose="020B0200000000000000" charset="-122"/>
              <a:ea typeface="Noto Sans SC" panose="020B0200000000000000" charset="-122"/>
            </a:endParaRPr>
          </a:p>
        </p:txBody>
      </p:sp>
      <p:sp>
        <p:nvSpPr>
          <p:cNvPr id="3" name="任意多边形 2"/>
          <p:cNvSpPr/>
          <p:nvPr>
            <p:custDataLst>
              <p:tags r:id="rId13"/>
            </p:custDataLst>
          </p:nvPr>
        </p:nvSpPr>
        <p:spPr>
          <a:xfrm flipV="1">
            <a:off x="4404995" y="6167755"/>
            <a:ext cx="607060" cy="76200"/>
          </a:xfrm>
          <a:custGeom>
            <a:avLst/>
            <a:gdLst/>
            <a:ahLst/>
            <a:cxnLst/>
            <a:rect l="0" t="0" r="r" b="b"/>
            <a:pathLst>
              <a:path w="9579" h="13151">
                <a:moveTo>
                  <a:pt x="0" y="12847"/>
                </a:moveTo>
                <a:lnTo>
                  <a:pt x="0" y="304"/>
                </a:lnTo>
                <a:cubicBezTo>
                  <a:pt x="0" y="284"/>
                  <a:pt x="2" y="265"/>
                  <a:pt x="6" y="245"/>
                </a:cubicBezTo>
                <a:cubicBezTo>
                  <a:pt x="10" y="225"/>
                  <a:pt x="16" y="206"/>
                  <a:pt x="23" y="188"/>
                </a:cubicBezTo>
                <a:cubicBezTo>
                  <a:pt x="31" y="170"/>
                  <a:pt x="40" y="152"/>
                  <a:pt x="51" y="135"/>
                </a:cubicBezTo>
                <a:cubicBezTo>
                  <a:pt x="62" y="119"/>
                  <a:pt x="75" y="103"/>
                  <a:pt x="89" y="89"/>
                </a:cubicBezTo>
                <a:cubicBezTo>
                  <a:pt x="103" y="75"/>
                  <a:pt x="119" y="63"/>
                  <a:pt x="135" y="51"/>
                </a:cubicBezTo>
                <a:cubicBezTo>
                  <a:pt x="152" y="40"/>
                  <a:pt x="169" y="31"/>
                  <a:pt x="188" y="23"/>
                </a:cubicBezTo>
                <a:cubicBezTo>
                  <a:pt x="206" y="16"/>
                  <a:pt x="225" y="10"/>
                  <a:pt x="245" y="6"/>
                </a:cubicBezTo>
                <a:cubicBezTo>
                  <a:pt x="265" y="2"/>
                  <a:pt x="284" y="0"/>
                  <a:pt x="304" y="0"/>
                </a:cubicBezTo>
                <a:lnTo>
                  <a:pt x="9275" y="0"/>
                </a:lnTo>
                <a:cubicBezTo>
                  <a:pt x="9295" y="0"/>
                  <a:pt x="9314" y="2"/>
                  <a:pt x="9334" y="6"/>
                </a:cubicBezTo>
                <a:cubicBezTo>
                  <a:pt x="9354" y="10"/>
                  <a:pt x="9373" y="16"/>
                  <a:pt x="9391" y="23"/>
                </a:cubicBezTo>
                <a:cubicBezTo>
                  <a:pt x="9410" y="31"/>
                  <a:pt x="9427" y="40"/>
                  <a:pt x="9444" y="51"/>
                </a:cubicBezTo>
                <a:cubicBezTo>
                  <a:pt x="9460" y="63"/>
                  <a:pt x="9476" y="75"/>
                  <a:pt x="9490" y="89"/>
                </a:cubicBezTo>
                <a:cubicBezTo>
                  <a:pt x="9504" y="103"/>
                  <a:pt x="9517" y="119"/>
                  <a:pt x="9528" y="135"/>
                </a:cubicBezTo>
                <a:cubicBezTo>
                  <a:pt x="9539" y="152"/>
                  <a:pt x="9548" y="170"/>
                  <a:pt x="9556" y="188"/>
                </a:cubicBezTo>
                <a:cubicBezTo>
                  <a:pt x="9563" y="206"/>
                  <a:pt x="9569" y="225"/>
                  <a:pt x="9573" y="245"/>
                </a:cubicBezTo>
                <a:cubicBezTo>
                  <a:pt x="9577" y="265"/>
                  <a:pt x="9579" y="284"/>
                  <a:pt x="9579" y="304"/>
                </a:cubicBezTo>
                <a:lnTo>
                  <a:pt x="9579" y="12847"/>
                </a:lnTo>
                <a:cubicBezTo>
                  <a:pt x="9579" y="12867"/>
                  <a:pt x="9577" y="12886"/>
                  <a:pt x="9573" y="12906"/>
                </a:cubicBezTo>
                <a:cubicBezTo>
                  <a:pt x="9569" y="12926"/>
                  <a:pt x="9563" y="12945"/>
                  <a:pt x="9556" y="12963"/>
                </a:cubicBezTo>
                <a:cubicBezTo>
                  <a:pt x="9548" y="12982"/>
                  <a:pt x="9539" y="12999"/>
                  <a:pt x="9528" y="13016"/>
                </a:cubicBezTo>
                <a:cubicBezTo>
                  <a:pt x="9517" y="13032"/>
                  <a:pt x="9504" y="13048"/>
                  <a:pt x="9490" y="13062"/>
                </a:cubicBezTo>
                <a:cubicBezTo>
                  <a:pt x="9476" y="13076"/>
                  <a:pt x="9460" y="13089"/>
                  <a:pt x="9444" y="13100"/>
                </a:cubicBezTo>
                <a:cubicBezTo>
                  <a:pt x="9427" y="13111"/>
                  <a:pt x="9410" y="13120"/>
                  <a:pt x="9391" y="13128"/>
                </a:cubicBezTo>
                <a:cubicBezTo>
                  <a:pt x="9373" y="13135"/>
                  <a:pt x="9354" y="13141"/>
                  <a:pt x="9334" y="13145"/>
                </a:cubicBezTo>
                <a:cubicBezTo>
                  <a:pt x="9314" y="13149"/>
                  <a:pt x="9295" y="13151"/>
                  <a:pt x="9275" y="13151"/>
                </a:cubicBezTo>
                <a:lnTo>
                  <a:pt x="304" y="13151"/>
                </a:lnTo>
                <a:cubicBezTo>
                  <a:pt x="284" y="13151"/>
                  <a:pt x="265" y="13149"/>
                  <a:pt x="245" y="13145"/>
                </a:cubicBezTo>
                <a:cubicBezTo>
                  <a:pt x="225" y="13141"/>
                  <a:pt x="206" y="13135"/>
                  <a:pt x="188" y="13128"/>
                </a:cubicBezTo>
                <a:cubicBezTo>
                  <a:pt x="169" y="13120"/>
                  <a:pt x="152" y="13111"/>
                  <a:pt x="135" y="13100"/>
                </a:cubicBezTo>
                <a:cubicBezTo>
                  <a:pt x="119" y="13089"/>
                  <a:pt x="103" y="13076"/>
                  <a:pt x="89" y="13062"/>
                </a:cubicBezTo>
                <a:cubicBezTo>
                  <a:pt x="75" y="13048"/>
                  <a:pt x="62" y="13032"/>
                  <a:pt x="51" y="13016"/>
                </a:cubicBezTo>
                <a:cubicBezTo>
                  <a:pt x="40" y="12999"/>
                  <a:pt x="31" y="12982"/>
                  <a:pt x="23" y="12963"/>
                </a:cubicBezTo>
                <a:cubicBezTo>
                  <a:pt x="16" y="12945"/>
                  <a:pt x="10" y="12926"/>
                  <a:pt x="6" y="12906"/>
                </a:cubicBezTo>
                <a:cubicBezTo>
                  <a:pt x="2" y="12886"/>
                  <a:pt x="0" y="12867"/>
                  <a:pt x="0" y="1284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1375" y="3466465"/>
            <a:ext cx="2878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4"/>
          <a:srcRect t="4912" r="16848"/>
          <a:stretch>
            <a:fillRect/>
          </a:stretch>
        </p:blipFill>
        <p:spPr>
          <a:xfrm>
            <a:off x="47625" y="4852035"/>
            <a:ext cx="4446905" cy="13436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71545" y="193040"/>
            <a:ext cx="5343525" cy="13531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18400" y="4869180"/>
            <a:ext cx="4673600" cy="1359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246.7169291338583,&quot;left&quot;:47.99055118110236,&quot;top&quot;:155.7830708661417,&quot;width&quot;:477.35944881889765}"/>
</p:tagLst>
</file>

<file path=ppt/tags/tag10.xml><?xml version="1.0" encoding="utf-8"?>
<p:tagLst xmlns:p="http://schemas.openxmlformats.org/presentationml/2006/main">
  <p:tag name="KSO_WM_DIAGRAM_VIRTUALLY_FRAME" val="{&quot;height&quot;:246.7169291338583,&quot;left&quot;:47.99055118110236,&quot;top&quot;:155.7830708661417,&quot;width&quot;:477.35944881889765}"/>
</p:tagLst>
</file>

<file path=ppt/tags/tag11.xml><?xml version="1.0" encoding="utf-8"?>
<p:tagLst xmlns:p="http://schemas.openxmlformats.org/presentationml/2006/main">
  <p:tag name="KSO_WM_DIAGRAM_VIRTUALLY_FRAME" val="{&quot;height&quot;:246.7169291338583,&quot;left&quot;:47.99055118110236,&quot;top&quot;:155.7830708661417,&quot;width&quot;:477.35944881889765}"/>
</p:tagLst>
</file>

<file path=ppt/tags/tag12.xml><?xml version="1.0" encoding="utf-8"?>
<p:tagLst xmlns:p="http://schemas.openxmlformats.org/presentationml/2006/main">
  <p:tag name="KSO_WM_DIAGRAM_VIRTUALLY_FRAME" val="{&quot;height&quot;:246.7169291338583,&quot;left&quot;:47.99055118110236,&quot;top&quot;:155.7830708661417,&quot;width&quot;:477.35944881889765}"/>
</p:tagLst>
</file>

<file path=ppt/tags/tag13.xml><?xml version="1.0" encoding="utf-8"?>
<p:tagLst xmlns:p="http://schemas.openxmlformats.org/presentationml/2006/main">
  <p:tag name="KSO_WM_DIAGRAM_VIRTUALLY_FRAME" val="{&quot;height&quot;:252.0283464566929,&quot;left&quot;:47.99055118110236,&quot;top&quot;:134.2488188976378,&quot;width&quot;:492.0094488188976}"/>
</p:tagLst>
</file>

<file path=ppt/tags/tag14.xml><?xml version="1.0" encoding="utf-8"?>
<p:tagLst xmlns:p="http://schemas.openxmlformats.org/presentationml/2006/main">
  <p:tag name="KSO_WM_DIAGRAM_VIRTUALLY_FRAME" val="{&quot;height&quot;:327.4948818897638,&quot;left&quot;:47.99055118110236,&quot;top&quot;:134.2488188976378,&quot;width&quot;:741.3488188976379}"/>
</p:tagLst>
</file>

<file path=ppt/tags/tag15.xml><?xml version="1.0" encoding="utf-8"?>
<p:tagLst xmlns:p="http://schemas.openxmlformats.org/presentationml/2006/main">
  <p:tag name="KSO_WM_DIAGRAM_VIRTUALLY_FRAME" val="{&quot;height&quot;:327.4948818897638,&quot;left&quot;:47.99055118110236,&quot;top&quot;:134.2488188976378,&quot;width&quot;:741.3488188976379}"/>
</p:tagLst>
</file>

<file path=ppt/tags/tag16.xml><?xml version="1.0" encoding="utf-8"?>
<p:tagLst xmlns:p="http://schemas.openxmlformats.org/presentationml/2006/main">
  <p:tag name="KSO_WM_DIAGRAM_VIRTUALLY_FRAME" val="{&quot;height&quot;:252.0283464566929,&quot;left&quot;:47.99055118110236,&quot;top&quot;:134.2488188976378,&quot;width&quot;:492.0094488188976}"/>
</p:tagLst>
</file>

<file path=ppt/tags/tag17.xml><?xml version="1.0" encoding="utf-8"?>
<p:tagLst xmlns:p="http://schemas.openxmlformats.org/presentationml/2006/main">
  <p:tag name="KSO_WM_DIAGRAM_VIRTUALLY_FRAME" val="{&quot;height&quot;:327.4948818897638,&quot;left&quot;:47.99055118110236,&quot;top&quot;:134.2488188976378,&quot;width&quot;:741.3488188976379}"/>
</p:tagLst>
</file>

<file path=ppt/tags/tag18.xml><?xml version="1.0" encoding="utf-8"?>
<p:tagLst xmlns:p="http://schemas.openxmlformats.org/presentationml/2006/main">
  <p:tag name="KSO_WM_DIAGRAM_VIRTUALLY_FRAME" val="{&quot;height&quot;:327.4948818897638,&quot;left&quot;:47.99055118110236,&quot;top&quot;:134.2488188976378,&quot;width&quot;:741.3488188976379}"/>
</p:tagLst>
</file>

<file path=ppt/tags/tag19.xml><?xml version="1.0" encoding="utf-8"?>
<p:tagLst xmlns:p="http://schemas.openxmlformats.org/presentationml/2006/main">
  <p:tag name="KSO_WM_DIAGRAM_VIRTUALLY_FRAME" val="{&quot;height&quot;:327.4948818897638,&quot;left&quot;:47.99055118110236,&quot;top&quot;:134.2488188976378,&quot;width&quot;:741.3488188976379}"/>
</p:tagLst>
</file>

<file path=ppt/tags/tag2.xml><?xml version="1.0" encoding="utf-8"?>
<p:tagLst xmlns:p="http://schemas.openxmlformats.org/presentationml/2006/main">
  <p:tag name="KSO_WM_DIAGRAM_VIRTUALLY_FRAME" val="{&quot;height&quot;:246.7169291338583,&quot;left&quot;:47.99055118110236,&quot;top&quot;:155.7830708661417,&quot;width&quot;:477.35944881889765}"/>
</p:tagLst>
</file>

<file path=ppt/tags/tag20.xml><?xml version="1.0" encoding="utf-8"?>
<p:tagLst xmlns:p="http://schemas.openxmlformats.org/presentationml/2006/main">
  <p:tag name="KSO_WM_DIAGRAM_VIRTUALLY_FRAME" val="{&quot;height&quot;:252.0283464566929,&quot;left&quot;:47.99055118110236,&quot;top&quot;:134.2488188976378,&quot;width&quot;:492.0094488188976}"/>
</p:tagLst>
</file>

<file path=ppt/tags/tag21.xml><?xml version="1.0" encoding="utf-8"?>
<p:tagLst xmlns:p="http://schemas.openxmlformats.org/presentationml/2006/main">
  <p:tag name="KSO_WM_DIAGRAM_VIRTUALLY_FRAME" val="{&quot;height&quot;:327.4948818897638,&quot;left&quot;:47.99055118110236,&quot;top&quot;:134.2488188976378,&quot;width&quot;:741.3488188976379}"/>
</p:tagLst>
</file>

<file path=ppt/tags/tag22.xml><?xml version="1.0" encoding="utf-8"?>
<p:tagLst xmlns:p="http://schemas.openxmlformats.org/presentationml/2006/main">
  <p:tag name="KSO_WM_DIAGRAM_VIRTUALLY_FRAME" val="{&quot;height&quot;:327.4948818897638,&quot;left&quot;:47.99055118110236,&quot;top&quot;:134.2488188976378,&quot;width&quot;:741.3488188976379}"/>
</p:tagLst>
</file>

<file path=ppt/tags/tag23.xml><?xml version="1.0" encoding="utf-8"?>
<p:tagLst xmlns:p="http://schemas.openxmlformats.org/presentationml/2006/main">
  <p:tag name="KSO_WM_DIAGRAM_VIRTUALLY_FRAME" val="{&quot;height&quot;:327.4948818897638,&quot;left&quot;:47.99055118110236,&quot;top&quot;:134.2488188976378,&quot;width&quot;:741.3488188976379}"/>
</p:tagLst>
</file>

<file path=ppt/tags/tag24.xml><?xml version="1.0" encoding="utf-8"?>
<p:tagLst xmlns:p="http://schemas.openxmlformats.org/presentationml/2006/main">
  <p:tag name="KSO_WM_DIAGRAM_VIRTUALLY_FRAME" val="{&quot;height&quot;:327.4948818897638,&quot;left&quot;:47.99055118110236,&quot;top&quot;:134.2488188976378,&quot;width&quot;:741.3488188976379}"/>
</p:tagLst>
</file>

<file path=ppt/tags/tag25.xml><?xml version="1.0" encoding="utf-8"?>
<p:tagLst xmlns:p="http://schemas.openxmlformats.org/presentationml/2006/main">
  <p:tag name="KSO_WM_DIAGRAM_VIRTUALLY_FRAME" val="{&quot;height&quot;:327.4948818897638,&quot;left&quot;:47.99055118110236,&quot;top&quot;:134.2488188976378,&quot;width&quot;:741.3488188976379}"/>
</p:tagLst>
</file>

<file path=ppt/tags/tag26.xml><?xml version="1.0" encoding="utf-8"?>
<p:tagLst xmlns:p="http://schemas.openxmlformats.org/presentationml/2006/main">
  <p:tag name="KSO_WM_DIAGRAM_VIRTUALLY_FRAME" val="{&quot;height&quot;:372.8,&quot;left&quot;:48.35,&quot;top&quot;:118.85,&quot;width&quot;:652.0811023622048}"/>
</p:tagLst>
</file>

<file path=ppt/tags/tag27.xml><?xml version="1.0" encoding="utf-8"?>
<p:tagLst xmlns:p="http://schemas.openxmlformats.org/presentationml/2006/main">
  <p:tag name="KSO_WM_DIAGRAM_VIRTUALLY_FRAME" val="{&quot;height&quot;:372.8,&quot;left&quot;:48.35,&quot;top&quot;:118.85,&quot;width&quot;:652.0811023622048}"/>
</p:tagLst>
</file>

<file path=ppt/tags/tag28.xml><?xml version="1.0" encoding="utf-8"?>
<p:tagLst xmlns:p="http://schemas.openxmlformats.org/presentationml/2006/main">
  <p:tag name="KSO_WM_DIAGRAM_VIRTUALLY_FRAME" val="{&quot;height&quot;:372.8,&quot;left&quot;:48.35,&quot;top&quot;:118.85,&quot;width&quot;:652.0811023622048}"/>
</p:tagLst>
</file>

<file path=ppt/tags/tag29.xml><?xml version="1.0" encoding="utf-8"?>
<p:tagLst xmlns:p="http://schemas.openxmlformats.org/presentationml/2006/main">
  <p:tag name="KSO_WM_DIAGRAM_VIRTUALLY_FRAME" val="{&quot;height&quot;:372.8,&quot;left&quot;:48.35,&quot;top&quot;:118.85,&quot;width&quot;:652.0811023622048}"/>
</p:tagLst>
</file>

<file path=ppt/tags/tag3.xml><?xml version="1.0" encoding="utf-8"?>
<p:tagLst xmlns:p="http://schemas.openxmlformats.org/presentationml/2006/main">
  <p:tag name="KSO_WM_DIAGRAM_VIRTUALLY_FRAME" val="{&quot;height&quot;:246.7169291338583,&quot;left&quot;:47.99055118110236,&quot;top&quot;:155.7830708661417,&quot;width&quot;:477.35944881889765}"/>
</p:tagLst>
</file>

<file path=ppt/tags/tag30.xml><?xml version="1.0" encoding="utf-8"?>
<p:tagLst xmlns:p="http://schemas.openxmlformats.org/presentationml/2006/main">
  <p:tag name="KSO_WM_DIAGRAM_VIRTUALLY_FRAME" val="{&quot;height&quot;:372.8,&quot;left&quot;:48.35,&quot;top&quot;:118.85,&quot;width&quot;:652.0811023622048}"/>
</p:tagLst>
</file>

<file path=ppt/tags/tag31.xml><?xml version="1.0" encoding="utf-8"?>
<p:tagLst xmlns:p="http://schemas.openxmlformats.org/presentationml/2006/main">
  <p:tag name="KSO_WM_DIAGRAM_VIRTUALLY_FRAME" val="{&quot;height&quot;:372.8,&quot;left&quot;:48.35,&quot;top&quot;:118.85,&quot;width&quot;:652.0811023622048}"/>
</p:tagLst>
</file>

<file path=ppt/tags/tag32.xml><?xml version="1.0" encoding="utf-8"?>
<p:tagLst xmlns:p="http://schemas.openxmlformats.org/presentationml/2006/main">
  <p:tag name="KSO_WM_DIAGRAM_VIRTUALLY_FRAME" val="{&quot;height&quot;:372.8,&quot;left&quot;:48.35,&quot;top&quot;:118.85,&quot;width&quot;:652.0811023622048}"/>
</p:tagLst>
</file>

<file path=ppt/tags/tag33.xml><?xml version="1.0" encoding="utf-8"?>
<p:tagLst xmlns:p="http://schemas.openxmlformats.org/presentationml/2006/main">
  <p:tag name="KSO_WM_DIAGRAM_VIRTUALLY_FRAME" val="{&quot;height&quot;:372.8,&quot;left&quot;:48.35,&quot;top&quot;:118.85,&quot;width&quot;:652.0811023622048}"/>
</p:tagLst>
</file>

<file path=ppt/tags/tag34.xml><?xml version="1.0" encoding="utf-8"?>
<p:tagLst xmlns:p="http://schemas.openxmlformats.org/presentationml/2006/main">
  <p:tag name="KSO_WM_DIAGRAM_VIRTUALLY_FRAME" val="{&quot;height&quot;:372.8,&quot;left&quot;:48.35,&quot;top&quot;:118.85,&quot;width&quot;:652.0811023622048}"/>
</p:tagLst>
</file>

<file path=ppt/tags/tag35.xml><?xml version="1.0" encoding="utf-8"?>
<p:tagLst xmlns:p="http://schemas.openxmlformats.org/presentationml/2006/main">
  <p:tag name="KSO_WM_DIAGRAM_VIRTUALLY_FRAME" val="{&quot;height&quot;:372.8,&quot;left&quot;:48.35,&quot;top&quot;:118.85,&quot;width&quot;:652.0811023622048}"/>
</p:tagLst>
</file>

<file path=ppt/tags/tag36.xml><?xml version="1.0" encoding="utf-8"?>
<p:tagLst xmlns:p="http://schemas.openxmlformats.org/presentationml/2006/main">
  <p:tag name="KSO_WM_DIAGRAM_VIRTUALLY_FRAME" val="{&quot;height&quot;:372.8,&quot;left&quot;:48.35,&quot;top&quot;:118.85,&quot;width&quot;:652.0811023622048}"/>
</p:tagLst>
</file>

<file path=ppt/tags/tag37.xml><?xml version="1.0" encoding="utf-8"?>
<p:tagLst xmlns:p="http://schemas.openxmlformats.org/presentationml/2006/main">
  <p:tag name="KSO_WM_DIAGRAM_VIRTUALLY_FRAME" val="{&quot;height&quot;:372.8,&quot;left&quot;:48.35,&quot;top&quot;:118.85,&quot;width&quot;:652.0811023622048}"/>
</p:tagLst>
</file>

<file path=ppt/tags/tag38.xml><?xml version="1.0" encoding="utf-8"?>
<p:tagLst xmlns:p="http://schemas.openxmlformats.org/presentationml/2006/main">
  <p:tag name="KSO_WM_DIAGRAM_VIRTUALLY_FRAME" val="{&quot;height&quot;:312.03779527559067,&quot;left&quot;:47.99055118110236,&quot;top&quot;:146.23937007874014,&quot;width&quot;:410.9641732283465}"/>
</p:tagLst>
</file>

<file path=ppt/tags/tag39.xml><?xml version="1.0" encoding="utf-8"?>
<p:tagLst xmlns:p="http://schemas.openxmlformats.org/presentationml/2006/main">
  <p:tag name="KSO_WM_DIAGRAM_VIRTUALLY_FRAME" val="{&quot;height&quot;:312.03779527559067,&quot;left&quot;:47.99055118110236,&quot;top&quot;:146.23937007874014,&quot;width&quot;:410.9641732283465}"/>
</p:tagLst>
</file>

<file path=ppt/tags/tag4.xml><?xml version="1.0" encoding="utf-8"?>
<p:tagLst xmlns:p="http://schemas.openxmlformats.org/presentationml/2006/main">
  <p:tag name="KSO_WM_DIAGRAM_VIRTUALLY_FRAME" val="{&quot;height&quot;:246.7169291338583,&quot;left&quot;:47.99055118110236,&quot;top&quot;:155.7830708661417,&quot;width&quot;:477.35944881889765}"/>
</p:tagLst>
</file>

<file path=ppt/tags/tag40.xml><?xml version="1.0" encoding="utf-8"?>
<p:tagLst xmlns:p="http://schemas.openxmlformats.org/presentationml/2006/main">
  <p:tag name="KSO_WM_DIAGRAM_VIRTUALLY_FRAME" val="{&quot;height&quot;:312.03779527559067,&quot;left&quot;:47.99055118110236,&quot;top&quot;:146.23937007874014,&quot;width&quot;:410.9641732283465}"/>
</p:tagLst>
</file>

<file path=ppt/tags/tag41.xml><?xml version="1.0" encoding="utf-8"?>
<p:tagLst xmlns:p="http://schemas.openxmlformats.org/presentationml/2006/main">
  <p:tag name="KSO_WM_DIAGRAM_VIRTUALLY_FRAME" val="{&quot;height&quot;:312.03779527559067,&quot;left&quot;:47.99055118110236,&quot;top&quot;:146.23937007874014,&quot;width&quot;:410.9641732283465}"/>
</p:tagLst>
</file>

<file path=ppt/tags/tag42.xml><?xml version="1.0" encoding="utf-8"?>
<p:tagLst xmlns:p="http://schemas.openxmlformats.org/presentationml/2006/main">
  <p:tag name="KSO_WM_DIAGRAM_VIRTUALLY_FRAME" val="{&quot;height&quot;:312.03779527559067,&quot;left&quot;:47.99055118110236,&quot;top&quot;:146.23937007874014,&quot;width&quot;:410.9641732283465}"/>
</p:tagLst>
</file>

<file path=ppt/tags/tag43.xml><?xml version="1.0" encoding="utf-8"?>
<p:tagLst xmlns:p="http://schemas.openxmlformats.org/presentationml/2006/main">
  <p:tag name="KSO_WM_DIAGRAM_VIRTUALLY_FRAME" val="{&quot;height&quot;:312.03779527559067,&quot;left&quot;:47.99055118110236,&quot;top&quot;:146.23937007874014,&quot;width&quot;:410.9641732283465}"/>
</p:tagLst>
</file>

<file path=ppt/tags/tag44.xml><?xml version="1.0" encoding="utf-8"?>
<p:tagLst xmlns:p="http://schemas.openxmlformats.org/presentationml/2006/main">
  <p:tag name="KSO_WM_DIAGRAM_VIRTUALLY_FRAME" val="{&quot;height&quot;:312.03779527559067,&quot;left&quot;:47.99055118110236,&quot;top&quot;:146.23937007874014,&quot;width&quot;:410.9641732283465}"/>
</p:tagLst>
</file>

<file path=ppt/tags/tag45.xml><?xml version="1.0" encoding="utf-8"?>
<p:tagLst xmlns:p="http://schemas.openxmlformats.org/presentationml/2006/main">
  <p:tag name="KSO_WM_DIAGRAM_VIRTUALLY_FRAME" val="{&quot;height&quot;:312.03779527559067,&quot;left&quot;:47.99055118110236,&quot;top&quot;:146.23937007874014,&quot;width&quot;:410.9641732283465}"/>
</p:tagLst>
</file>

<file path=ppt/tags/tag46.xml><?xml version="1.0" encoding="utf-8"?>
<p:tagLst xmlns:p="http://schemas.openxmlformats.org/presentationml/2006/main">
  <p:tag name="KSO_WM_DIAGRAM_VIRTUALLY_FRAME" val="{&quot;height&quot;:312.03779527559067,&quot;left&quot;:47.99055118110236,&quot;top&quot;:146.23937007874014,&quot;width&quot;:410.9641732283465}"/>
</p:tagLst>
</file>

<file path=ppt/tags/tag47.xml><?xml version="1.0" encoding="utf-8"?>
<p:tagLst xmlns:p="http://schemas.openxmlformats.org/presentationml/2006/main">
  <p:tag name="KSO_WM_DIAGRAM_VIRTUALLY_FRAME" val="{&quot;height&quot;:312.03779527559067,&quot;left&quot;:47.99055118110236,&quot;top&quot;:146.23937007874014,&quot;width&quot;:410.9641732283465}"/>
</p:tagLst>
</file>

<file path=ppt/tags/tag48.xml><?xml version="1.0" encoding="utf-8"?>
<p:tagLst xmlns:p="http://schemas.openxmlformats.org/presentationml/2006/main">
  <p:tag name="KSO_WM_DIAGRAM_VIRTUALLY_FRAME" val="{&quot;height&quot;:312.03779527559067,&quot;left&quot;:47.99055118110236,&quot;top&quot;:146.23937007874014,&quot;width&quot;:410.9641732283465}"/>
</p:tagLst>
</file>

<file path=ppt/tags/tag49.xml><?xml version="1.0" encoding="utf-8"?>
<p:tagLst xmlns:p="http://schemas.openxmlformats.org/presentationml/2006/main">
  <p:tag name="KSO_WM_DIAGRAM_VIRTUALLY_FRAME" val="{&quot;height&quot;:312.03779527559067,&quot;left&quot;:47.99055118110236,&quot;top&quot;:146.23937007874014,&quot;width&quot;:410.9641732283465}"/>
</p:tagLst>
</file>

<file path=ppt/tags/tag5.xml><?xml version="1.0" encoding="utf-8"?>
<p:tagLst xmlns:p="http://schemas.openxmlformats.org/presentationml/2006/main">
  <p:tag name="KSO_WM_DIAGRAM_VIRTUALLY_FRAME" val="{&quot;height&quot;:246.7169291338583,&quot;left&quot;:47.99055118110236,&quot;top&quot;:155.7830708661417,&quot;width&quot;:477.35944881889765}"/>
</p:tagLst>
</file>

<file path=ppt/tags/tag50.xml><?xml version="1.0" encoding="utf-8"?>
<p:tagLst xmlns:p="http://schemas.openxmlformats.org/presentationml/2006/main">
  <p:tag name="KSO_WM_DIAGRAM_VIRTUALLY_FRAME" val="{&quot;height&quot;:312.03779527559067,&quot;left&quot;:47.99055118110236,&quot;top&quot;:146.23937007874014,&quot;width&quot;:410.9641732283465}"/>
</p:tagLst>
</file>

<file path=ppt/tags/tag51.xml><?xml version="1.0" encoding="utf-8"?>
<p:tagLst xmlns:p="http://schemas.openxmlformats.org/presentationml/2006/main">
  <p:tag name="KSO_WM_DIAGRAM_VIRTUALLY_FRAME" val="{&quot;height&quot;:312.03779527559067,&quot;left&quot;:47.99055118110236,&quot;top&quot;:146.23937007874014,&quot;width&quot;:410.9641732283465}"/>
</p:tagLst>
</file>

<file path=ppt/tags/tag52.xml><?xml version="1.0" encoding="utf-8"?>
<p:tagLst xmlns:p="http://schemas.openxmlformats.org/presentationml/2006/main">
  <p:tag name="KSO_WM_DIAGRAM_VIRTUALLY_FRAME" val="{&quot;height&quot;:312.03779527559067,&quot;left&quot;:47.99055118110236,&quot;top&quot;:146.23937007874014,&quot;width&quot;:410.9641732283465}"/>
</p:tagLst>
</file>

<file path=ppt/tags/tag6.xml><?xml version="1.0" encoding="utf-8"?>
<p:tagLst xmlns:p="http://schemas.openxmlformats.org/presentationml/2006/main">
  <p:tag name="KSO_WM_DIAGRAM_VIRTUALLY_FRAME" val="{&quot;height&quot;:246.7169291338583,&quot;left&quot;:47.99055118110236,&quot;top&quot;:155.7830708661417,&quot;width&quot;:477.35944881889765}"/>
</p:tagLst>
</file>

<file path=ppt/tags/tag7.xml><?xml version="1.0" encoding="utf-8"?>
<p:tagLst xmlns:p="http://schemas.openxmlformats.org/presentationml/2006/main">
  <p:tag name="KSO_WM_DIAGRAM_VIRTUALLY_FRAME" val="{&quot;height&quot;:246.7169291338583,&quot;left&quot;:47.99055118110236,&quot;top&quot;:155.7830708661417,&quot;width&quot;:477.35944881889765}"/>
</p:tagLst>
</file>

<file path=ppt/tags/tag8.xml><?xml version="1.0" encoding="utf-8"?>
<p:tagLst xmlns:p="http://schemas.openxmlformats.org/presentationml/2006/main">
  <p:tag name="KSO_WM_DIAGRAM_VIRTUALLY_FRAME" val="{&quot;height&quot;:246.7169291338583,&quot;left&quot;:47.99055118110236,&quot;top&quot;:155.7830708661417,&quot;width&quot;:477.35944881889765}"/>
</p:tagLst>
</file>

<file path=ppt/tags/tag9.xml><?xml version="1.0" encoding="utf-8"?>
<p:tagLst xmlns:p="http://schemas.openxmlformats.org/presentationml/2006/main">
  <p:tag name="KSO_WM_DIAGRAM_VIRTUALLY_FRAME" val="{&quot;height&quot;:246.7169291338583,&quot;left&quot;:47.99055118110236,&quot;top&quot;:155.7830708661417,&quot;width&quot;:477.35944881889765}"/>
</p:tagLst>
</file>

<file path=ppt/theme/theme1.xml><?xml version="1.0" encoding="utf-8"?>
<a:theme xmlns:a="http://schemas.openxmlformats.org/drawingml/2006/main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1256</Words>
  <Application>WPS 演示</Application>
  <PresentationFormat/>
  <Paragraphs>188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5" baseType="lpstr">
      <vt:lpstr>Arial</vt:lpstr>
      <vt:lpstr>宋体</vt:lpstr>
      <vt:lpstr>Wingdings</vt:lpstr>
      <vt:lpstr>Arial</vt:lpstr>
      <vt:lpstr>Symbol</vt:lpstr>
      <vt:lpstr>Times New Roman</vt:lpstr>
      <vt:lpstr>Noto Sans SC</vt:lpstr>
      <vt:lpstr>微软雅黑</vt:lpstr>
      <vt:lpstr>Arial Unicode MS</vt:lpstr>
      <vt:lpstr>Calibri</vt:lpstr>
      <vt:lpstr>DejaVu Sans</vt:lpstr>
      <vt:lpstr>Office</vt:lpstr>
      <vt:lpstr>1_Office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Administrator</cp:lastModifiedBy>
  <cp:revision>11</cp:revision>
  <dcterms:created xsi:type="dcterms:W3CDTF">2025-11-09T00:16:00Z</dcterms:created>
  <dcterms:modified xsi:type="dcterms:W3CDTF">2025-11-09T09:41:46Z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91D42E10ECA541189237F2D617794631_12</vt:lpwstr>
  </property>
  <property fmtid="{D5CDD505-2E9C-101B-9397-08002B2CF9AE}" pid="3" name="KSOProductBuildVer">
    <vt:lpwstr>2052-12.1.0.23542</vt:lpwstr>
  </property>
</Properties>
</file>